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core.xml" ContentType="application/vnd.openxmlformats-package.core-properties+xml"/>
  <Override PartName="/docProps/app.xml" ContentType="application/vnd.openxmlformats-officedocument.extended-properti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presentation.xml" ContentType="application/vnd.openxmlformats-officedocument.presentationml.presentation.main+xml"/>
  <Override PartName="/ppt/slides/slide45.xml" ContentType="application/vnd.openxmlformats-officedocument.presentationml.slide+xml"/>
  <Override PartName="/ppt/slides/slide18.xml" ContentType="application/vnd.openxmlformats-officedocument.presentationml.slide+xml"/>
  <Override PartName="/ppt/slides/slide1.xml" ContentType="application/vnd.openxmlformats-officedocument.presentationml.slide+xml"/>
  <Override PartName="/ppt/slides/slide20.xml" ContentType="application/vnd.openxmlformats-officedocument.presentationml.slide+xml"/>
  <Override PartName="/ppt/slides/slide46.xml" ContentType="application/vnd.openxmlformats-officedocument.presentationml.slide+xml"/>
  <Override PartName="/ppt/slides/slide2.xml" ContentType="application/vnd.openxmlformats-officedocument.presentationml.slide+xml"/>
  <Override PartName="/ppt/slides/slide21.xml" ContentType="application/vnd.openxmlformats-officedocument.presentationml.slide+xml"/>
  <Override PartName="/ppt/slides/slide47.xml" ContentType="application/vnd.openxmlformats-officedocument.presentationml.slide+xml"/>
  <Override PartName="/ppt/slides/slide3.xml" ContentType="application/vnd.openxmlformats-officedocument.presentationml.slide+xml"/>
  <Override PartName="/ppt/slides/slide40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49.xml" ContentType="application/vnd.openxmlformats-officedocument.presentationml.slide+xml"/>
  <Override PartName="/ppt/slides/slide14.xml" ContentType="application/vnd.openxmlformats-officedocument.presentationml.slide+xml"/>
  <Override PartName="/ppt/slides/slide48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44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embeddings/oleObject1.bin" ContentType="application/vnd.openxmlformats-officedocument.oleObject"/>
  <Override PartName="/ppt/media/image39.wmf" ContentType="image/x-wmf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notesSlides/notesSlide2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presProps.xml" ContentType="application/vnd.openxmlformats-officedocument.presentationml.presPro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1" r:id="rId3"/>
    <p:sldMasterId id="2147483653" r:id="rId4"/>
    <p:sldMasterId id="2147483655" r:id="rId5"/>
    <p:sldMasterId id="2147483657" r:id="rId6"/>
    <p:sldMasterId id="2147483658" r:id="rId7"/>
    <p:sldMasterId id="2147483659" r:id="rId8"/>
    <p:sldMasterId id="2147483660" r:id="rId9"/>
    <p:sldMasterId id="2147483661" r:id="rId10"/>
    <p:sldMasterId id="2147483662" r:id="rId11"/>
    <p:sldMasterId id="2147483663" r:id="rId12"/>
  </p:sldMasterIdLst>
  <p:notesMasterIdLst>
    <p:notesMasterId r:id="rId13"/>
  </p:notesMasterIdLst>
  <p:sldIdLst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85" r:id="rId43"/>
    <p:sldId id="286" r:id="rId44"/>
    <p:sldId id="287" r:id="rId45"/>
    <p:sldId id="288" r:id="rId46"/>
    <p:sldId id="289" r:id="rId47"/>
    <p:sldId id="290" r:id="rId48"/>
    <p:sldId id="291" r:id="rId49"/>
    <p:sldId id="292" r:id="rId50"/>
    <p:sldId id="293" r:id="rId51"/>
    <p:sldId id="294" r:id="rId52"/>
    <p:sldId id="295" r:id="rId53"/>
    <p:sldId id="296" r:id="rId54"/>
    <p:sldId id="297" r:id="rId55"/>
    <p:sldId id="298" r:id="rId56"/>
    <p:sldId id="299" r:id="rId57"/>
    <p:sldId id="300" r:id="rId58"/>
    <p:sldId id="301" r:id="rId59"/>
    <p:sldId id="302" r:id="rId60"/>
    <p:sldId id="303" r:id="rId61"/>
    <p:sldId id="304" r:id="rId62"/>
    <p:sldId id="305" r:id="rId63"/>
    <p:sldId id="306" r:id="rId64"/>
    <p:sldId id="307" r:id="rId65"/>
    <p:sldId id="308" r:id="rId66"/>
    <p:sldId id="309" r:id="rId67"/>
    <p:sldId id="310" r:id="rId68"/>
    <p:sldId id="311" r:id="rId69"/>
  </p:sldIdLst>
  <p:sldSz cx="9144000" cy="6858000"/>
  <p:notesSz cx="7559675" cy="10691813"/>
</p:presentation>
</file>

<file path=ppt/presProps.xml><?xml version="1.0" encoding="utf-8"?>
<p:presentationPr xmlns:a="http://schemas.openxmlformats.org/drawingml/2006/main" xmlns:p="http://schemas.openxmlformats.org/presentationml/2006/main" xmlns:r="http://schemas.openxmlformats.org/officeDocument/2006/relationships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notesMaster" Target="notesMasters/notesMaster1.xml"/><Relationship Id="rId14" Type="http://schemas.openxmlformats.org/officeDocument/2006/relationships/slide" Target="slides/slide1.xml"/><Relationship Id="rId15" Type="http://schemas.openxmlformats.org/officeDocument/2006/relationships/slide" Target="slides/slide2.xml"/><Relationship Id="rId16" Type="http://schemas.openxmlformats.org/officeDocument/2006/relationships/slide" Target="slides/slide3.xml"/><Relationship Id="rId17" Type="http://schemas.openxmlformats.org/officeDocument/2006/relationships/slide" Target="slides/slide4.xml"/><Relationship Id="rId18" Type="http://schemas.openxmlformats.org/officeDocument/2006/relationships/slide" Target="slides/slide5.xml"/><Relationship Id="rId19" Type="http://schemas.openxmlformats.org/officeDocument/2006/relationships/slide" Target="slides/slide6.xml"/><Relationship Id="rId20" Type="http://schemas.openxmlformats.org/officeDocument/2006/relationships/slide" Target="slides/slide7.xml"/><Relationship Id="rId21" Type="http://schemas.openxmlformats.org/officeDocument/2006/relationships/slide" Target="slides/slide8.xml"/><Relationship Id="rId22" Type="http://schemas.openxmlformats.org/officeDocument/2006/relationships/slide" Target="slides/slide9.xml"/><Relationship Id="rId23" Type="http://schemas.openxmlformats.org/officeDocument/2006/relationships/slide" Target="slides/slide10.xml"/><Relationship Id="rId24" Type="http://schemas.openxmlformats.org/officeDocument/2006/relationships/slide" Target="slides/slide11.xml"/><Relationship Id="rId25" Type="http://schemas.openxmlformats.org/officeDocument/2006/relationships/slide" Target="slides/slide12.xml"/><Relationship Id="rId26" Type="http://schemas.openxmlformats.org/officeDocument/2006/relationships/slide" Target="slides/slide13.xml"/><Relationship Id="rId27" Type="http://schemas.openxmlformats.org/officeDocument/2006/relationships/slide" Target="slides/slide14.xml"/><Relationship Id="rId28" Type="http://schemas.openxmlformats.org/officeDocument/2006/relationships/slide" Target="slides/slide15.xml"/><Relationship Id="rId29" Type="http://schemas.openxmlformats.org/officeDocument/2006/relationships/slide" Target="slides/slide16.xml"/><Relationship Id="rId30" Type="http://schemas.openxmlformats.org/officeDocument/2006/relationships/slide" Target="slides/slide17.xml"/><Relationship Id="rId31" Type="http://schemas.openxmlformats.org/officeDocument/2006/relationships/slide" Target="slides/slide18.xml"/><Relationship Id="rId32" Type="http://schemas.openxmlformats.org/officeDocument/2006/relationships/slide" Target="slides/slide19.xml"/><Relationship Id="rId33" Type="http://schemas.openxmlformats.org/officeDocument/2006/relationships/slide" Target="slides/slide20.xml"/><Relationship Id="rId34" Type="http://schemas.openxmlformats.org/officeDocument/2006/relationships/slide" Target="slides/slide21.xml"/><Relationship Id="rId35" Type="http://schemas.openxmlformats.org/officeDocument/2006/relationships/slide" Target="slides/slide22.xml"/><Relationship Id="rId36" Type="http://schemas.openxmlformats.org/officeDocument/2006/relationships/slide" Target="slides/slide23.xml"/><Relationship Id="rId37" Type="http://schemas.openxmlformats.org/officeDocument/2006/relationships/slide" Target="slides/slide24.xml"/><Relationship Id="rId38" Type="http://schemas.openxmlformats.org/officeDocument/2006/relationships/slide" Target="slides/slide25.xml"/><Relationship Id="rId39" Type="http://schemas.openxmlformats.org/officeDocument/2006/relationships/slide" Target="slides/slide26.xml"/><Relationship Id="rId40" Type="http://schemas.openxmlformats.org/officeDocument/2006/relationships/slide" Target="slides/slide27.xml"/><Relationship Id="rId41" Type="http://schemas.openxmlformats.org/officeDocument/2006/relationships/slide" Target="slides/slide28.xml"/><Relationship Id="rId42" Type="http://schemas.openxmlformats.org/officeDocument/2006/relationships/slide" Target="slides/slide29.xml"/><Relationship Id="rId43" Type="http://schemas.openxmlformats.org/officeDocument/2006/relationships/slide" Target="slides/slide30.xml"/><Relationship Id="rId44" Type="http://schemas.openxmlformats.org/officeDocument/2006/relationships/slide" Target="slides/slide31.xml"/><Relationship Id="rId45" Type="http://schemas.openxmlformats.org/officeDocument/2006/relationships/slide" Target="slides/slide32.xml"/><Relationship Id="rId46" Type="http://schemas.openxmlformats.org/officeDocument/2006/relationships/slide" Target="slides/slide33.xml"/><Relationship Id="rId47" Type="http://schemas.openxmlformats.org/officeDocument/2006/relationships/slide" Target="slides/slide34.xml"/><Relationship Id="rId48" Type="http://schemas.openxmlformats.org/officeDocument/2006/relationships/slide" Target="slides/slide35.xml"/><Relationship Id="rId49" Type="http://schemas.openxmlformats.org/officeDocument/2006/relationships/slide" Target="slides/slide36.xml"/><Relationship Id="rId50" Type="http://schemas.openxmlformats.org/officeDocument/2006/relationships/slide" Target="slides/slide37.xml"/><Relationship Id="rId51" Type="http://schemas.openxmlformats.org/officeDocument/2006/relationships/slide" Target="slides/slide38.xml"/><Relationship Id="rId52" Type="http://schemas.openxmlformats.org/officeDocument/2006/relationships/slide" Target="slides/slide39.xml"/><Relationship Id="rId53" Type="http://schemas.openxmlformats.org/officeDocument/2006/relationships/slide" Target="slides/slide40.xml"/><Relationship Id="rId54" Type="http://schemas.openxmlformats.org/officeDocument/2006/relationships/slide" Target="slides/slide41.xml"/><Relationship Id="rId55" Type="http://schemas.openxmlformats.org/officeDocument/2006/relationships/slide" Target="slides/slide42.xml"/><Relationship Id="rId56" Type="http://schemas.openxmlformats.org/officeDocument/2006/relationships/slide" Target="slides/slide43.xml"/><Relationship Id="rId57" Type="http://schemas.openxmlformats.org/officeDocument/2006/relationships/slide" Target="slides/slide44.xml"/><Relationship Id="rId58" Type="http://schemas.openxmlformats.org/officeDocument/2006/relationships/slide" Target="slides/slide45.xml"/><Relationship Id="rId59" Type="http://schemas.openxmlformats.org/officeDocument/2006/relationships/slide" Target="slides/slide46.xml"/><Relationship Id="rId60" Type="http://schemas.openxmlformats.org/officeDocument/2006/relationships/slide" Target="slides/slide47.xml"/><Relationship Id="rId61" Type="http://schemas.openxmlformats.org/officeDocument/2006/relationships/slide" Target="slides/slide48.xml"/><Relationship Id="rId62" Type="http://schemas.openxmlformats.org/officeDocument/2006/relationships/slide" Target="slides/slide49.xml"/><Relationship Id="rId63" Type="http://schemas.openxmlformats.org/officeDocument/2006/relationships/slide" Target="slides/slide50.xml"/><Relationship Id="rId64" Type="http://schemas.openxmlformats.org/officeDocument/2006/relationships/slide" Target="slides/slide51.xml"/><Relationship Id="rId65" Type="http://schemas.openxmlformats.org/officeDocument/2006/relationships/slide" Target="slides/slide52.xml"/><Relationship Id="rId66" Type="http://schemas.openxmlformats.org/officeDocument/2006/relationships/slide" Target="slides/slide53.xml"/><Relationship Id="rId67" Type="http://schemas.openxmlformats.org/officeDocument/2006/relationships/slide" Target="slides/slide54.xml"/><Relationship Id="rId68" Type="http://schemas.openxmlformats.org/officeDocument/2006/relationships/slide" Target="slides/slide55.xml"/><Relationship Id="rId69" Type="http://schemas.openxmlformats.org/officeDocument/2006/relationships/slide" Target="slides/slide56.xml"/><Relationship Id="rId70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sldImg"/>
          </p:nvPr>
        </p:nvSpPr>
        <p:spPr>
          <a:xfrm>
            <a:off x="0" y="81252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p>
            <a:pPr algn="ctr" defTabSz="914400"/>
            <a:r>
              <a:rPr lang="fr-FR" sz="4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Cliquez pour déplacer la diapo</a:t>
            </a:r>
            <a:endParaRPr lang="fr-FR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indent="0" algn="l">
              <a:buNone/>
            </a:pPr>
            <a:r>
              <a:rPr lang="fr-FR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Cliquez pour modifier le format des notes</a:t>
            </a:r>
            <a:endParaRPr lang="fr-F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p>
            <a:pPr indent="0" algn="l">
              <a:buNone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&lt;en-tête&gt;</a:t>
            </a:r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dt" idx="34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&lt;date/heure&gt;</a:t>
            </a:r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ftr" idx="35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l">
              <a:buNone/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l">
              <a:buNone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&lt;pied de page&gt;</a:t>
            </a:r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5" name="PlaceHolder 6"/>
          <p:cNvSpPr>
            <a:spLocks noGrp="1"/>
          </p:cNvSpPr>
          <p:nvPr>
            <p:ph type="sldNum" idx="36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fld id="{20BC74BB-A691-41D6-91E0-2866C2CB4950}" type="slidenum"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&lt;numéro&gt;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_rels/notesSlide54.xml.rels><?xml version="1.0" encoding="UTF-8"?>
<Relationships xmlns="http://schemas.openxmlformats.org/package/2006/relationships"><Relationship Id="rId1" Type="http://schemas.openxmlformats.org/officeDocument/2006/relationships/slide" Target="../slides/slide54.xml"/><Relationship Id="rId2" Type="http://schemas.openxmlformats.org/officeDocument/2006/relationships/notesMaster" Target="../notesMasters/notesMaster1.xml"/>
</Relationship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p>
            <a:pPr indent="0" algn="l">
              <a:buNone/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45" name="PlaceHolder 3"/>
          <p:cNvSpPr>
            <a:spLocks noGrp="1"/>
          </p:cNvSpPr>
          <p:nvPr>
            <p:ph type="sldNum" idx="37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B2F7A43E-4741-4778-833C-150664F81563}" type="slidenum">
              <a:rPr lang="fr-FR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&lt;numéro&gt;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5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24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p>
            <a:pPr indent="0" algn="l">
              <a:lnSpc>
                <a:spcPct val="100000"/>
              </a:lnSpc>
              <a:buNone/>
            </a:pPr>
            <a:r>
              <a:rPr lang="fr-FR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Dans les appartements à partir de 1880-1890</a:t>
            </a:r>
            <a:endParaRPr lang="fr-F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48" name="PlaceHolder 3"/>
          <p:cNvSpPr>
            <a:spLocks noGrp="1"/>
          </p:cNvSpPr>
          <p:nvPr>
            <p:ph type="sldNum" idx="38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A10ACCCE-E575-4B45-9EB9-FC3A484A21B9}" type="slidenum">
              <a:rPr lang="fr-FR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&lt;numéro&gt;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p>
            <a:pPr indent="0" algn="ctr" defTabSz="914400">
              <a:buNone/>
            </a:pPr>
            <a:endParaRPr lang="fr-FR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p>
            <a:pPr indent="0" algn="ctr">
              <a:buNone/>
            </a:pPr>
            <a:endParaRPr lang="fr-FR" sz="3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1F586C4-6F47-403E-B9EA-7ACC61A8435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p>
            <a:pPr indent="0" algn="ctr" defTabSz="914400">
              <a:buNone/>
            </a:pPr>
            <a:endParaRPr lang="fr-FR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 algn="l" defTabSz="914400">
              <a:spcBef>
                <a:spcPts val="641"/>
              </a:spcBef>
              <a:buNone/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F9FB39F-7196-49B1-9653-A9B1B6FECBA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p>
            <a:pPr indent="0" algn="ctr" defTabSz="914400">
              <a:buNone/>
            </a:pPr>
            <a:endParaRPr lang="fr-FR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 algn="l" defTabSz="914400">
              <a:spcBef>
                <a:spcPts val="641"/>
              </a:spcBef>
              <a:buNone/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42EFAD40-5659-4599-9DB7-EBBAAAD5D604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p>
            <a:pPr indent="0" algn="ctr" defTabSz="914400">
              <a:buNone/>
            </a:pPr>
            <a:endParaRPr lang="fr-FR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 algn="l" defTabSz="914400">
              <a:spcBef>
                <a:spcPts val="641"/>
              </a:spcBef>
              <a:buNone/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97428CF2-3229-468B-8287-C7EE368513E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p>
            <a:pPr indent="0" algn="ctr" defTabSz="914400">
              <a:buNone/>
            </a:pPr>
            <a:endParaRPr lang="fr-FR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indent="0" algn="l" defTabSz="914400">
              <a:spcBef>
                <a:spcPts val="641"/>
              </a:spcBef>
              <a:buNone/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7B887F87-2B35-48A5-A541-34F5A6E30AF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3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4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5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dk1">
            <a:lumMod val="50000"/>
            <a:lumOff val="5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fr-FR" sz="4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lang="fr-FR" sz="4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 style du titre</a:t>
            </a:r>
            <a:endParaRPr lang="fr-FR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 </a:t>
            </a:r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 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690F5C31-24DE-43BB-8DF9-274AD1C23D34}" type="slidenum">
              <a: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&lt;numéro&gt;</a:t>
            </a:fld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algn="l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  <a:def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  <a:defRPr lang="fr-FR" sz="2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  <a:lvl6pPr lvl="5" algn="l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6pPr>
            <a:lvl7pPr lvl="6" algn="l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7pPr>
          </a:lstStyle>
          <a:p>
            <a:pPr marL="432000" indent="-324000" algn="l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Cliquez pour éditer le format du plan de texte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864000" lvl="1" indent="-324000" algn="l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Second niveau de plan</a:t>
            </a:r>
            <a:endParaRPr lang="fr-FR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296000" lvl="2" indent="-288000" algn="l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Troisième niveau de plan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728000" lvl="3" indent="-216000" algn="l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Quatrième niveau de plan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160000" lvl="4" indent="-216000" algn="l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Cinquième niveau de plan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592000" lvl="5" indent="-216000" algn="l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Sixième niveau de plan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3024000" lvl="6" indent="-216000" algn="l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Septième niveau de plan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dk1">
            <a:lumMod val="50000"/>
            <a:lumOff val="5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57200" y="272880"/>
            <a:ext cx="3007800" cy="1161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fr-FR" sz="2000" b="1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fr-FR" sz="20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 style du titre</a:t>
            </a:r>
            <a:endParaRPr lang="fr-FR" sz="2000" b="1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3575160" y="272880"/>
            <a:ext cx="5111280" cy="585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algn="l" defTabSz="914400">
              <a:lnSpc>
                <a:spcPct val="100000"/>
              </a:lnSpc>
              <a:spcBef>
                <a:spcPts val="641"/>
              </a:spcBef>
              <a:def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SzPct val="75000"/>
              <a:buFont typeface="Symbol" charset="2"/>
              <a:buChar char=""/>
              <a:defRPr lang="fr-FR" sz="2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SzPct val="45000"/>
              <a:buFont typeface="Wingdings" charset="2"/>
              <a:buChar char=""/>
              <a:defRPr lang="fr-FR" sz="2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75000"/>
              <a:buFont typeface="Symbol" charset="2"/>
              <a:buChar char=""/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45000"/>
              <a:buFont typeface="Wingdings" charset="2"/>
              <a:buChar char=""/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indent="0" algn="l" defTabSz="914400">
              <a:lnSpc>
                <a:spcPct val="100000"/>
              </a:lnSpc>
              <a:spcBef>
                <a:spcPts val="641"/>
              </a:spcBef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864000" lvl="1" indent="-324000" algn="l" defTabSz="91440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Deuxième niveau</a:t>
            </a:r>
            <a:endParaRPr lang="fr-FR" sz="2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296000" lvl="2" indent="-288000" algn="l" defTabSz="91440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Troisième niveau</a:t>
            </a:r>
            <a:endParaRPr lang="fr-FR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728000" lvl="3" indent="-216000" algn="l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Quatrième niveau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160000" lvl="4" indent="-216000" algn="l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Cinquième niveau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457200" y="1434960"/>
            <a:ext cx="3007800" cy="469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algn="l" defTabSz="914400">
              <a:lnSpc>
                <a:spcPct val="100000"/>
              </a:lnSpc>
              <a:spcBef>
                <a:spcPts val="281"/>
              </a:spcBef>
              <a:buNone/>
              <a:tabLst>
                <a:tab pos="0" algn="l"/>
              </a:tabLst>
              <a:defRPr lang="fr-FR" sz="1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spcBef>
                <a:spcPts val="281"/>
              </a:spcBef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1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dt" idx="28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&lt;date/heure&gt;</a:t>
            </a:r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62" name="PlaceHolder 5"/>
          <p:cNvSpPr>
            <a:spLocks noGrp="1"/>
          </p:cNvSpPr>
          <p:nvPr>
            <p:ph type="ftr" idx="29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&lt;pied de page&gt;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63" name="PlaceHolder 6"/>
          <p:cNvSpPr>
            <a:spLocks noGrp="1"/>
          </p:cNvSpPr>
          <p:nvPr>
            <p:ph type="sldNum" idx="30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98628D65-ECDD-470F-B265-71C5E9C8BFAB}" type="slidenum">
              <a: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&lt;numéro&gt;</a:t>
            </a:fld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dk1">
            <a:lumMod val="50000"/>
            <a:lumOff val="5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1792440" y="4800600"/>
            <a:ext cx="5486040" cy="566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fr-FR" sz="2000" b="1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fr-FR" sz="20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 style du titre</a:t>
            </a:r>
            <a:endParaRPr lang="fr-FR" sz="2000" b="1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1792440" y="61272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algn="l" defTabSz="914400">
              <a:spcBef>
                <a:spcPts val="281"/>
              </a:spcBef>
              <a:tabLst>
                <a:tab pos="0" algn="l"/>
              </a:tabLst>
              <a:def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 defTabSz="9144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  <a:tabLst>
                <a:tab pos="0" algn="l"/>
              </a:tabLst>
              <a:def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 defTabSz="9144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 defTabSz="9144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  <a:tabLst>
                <a:tab pos="0" algn="l"/>
              </a:tabLst>
              <a:def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 defTabSz="9144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  <a:lvl6pPr lvl="5" algn="l" defTabSz="9144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6pPr>
            <a:lvl7pPr lvl="6" algn="l" defTabSz="9144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7pPr>
          </a:lstStyle>
          <a:p>
            <a:pPr indent="0" algn="l" defTabSz="914400">
              <a:spcBef>
                <a:spcPts val="281"/>
              </a:spcBef>
              <a:tabLst>
                <a:tab pos="0" algn="l"/>
              </a:tabLst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Cliquez pour éditer le format du plan de texte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864000" lvl="1" indent="-324000" algn="l" defTabSz="9144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Second niveau de plan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296000" lvl="2" indent="-288000" algn="l" defTabSz="9144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Troisième niveau de plan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728000" lvl="3" indent="-216000" algn="l" defTabSz="9144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Quatrième niveau de plan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160000" lvl="4" indent="-216000" algn="l" defTabSz="9144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Cinquième niveau de plan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592000" lvl="5" indent="-216000" algn="l" defTabSz="9144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Sixième niveau de plan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3024000" lvl="6" indent="-216000" algn="l" defTabSz="9144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Septième niveau de plan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1792440" y="5367240"/>
            <a:ext cx="5486040" cy="804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algn="l" defTabSz="914400">
              <a:lnSpc>
                <a:spcPct val="100000"/>
              </a:lnSpc>
              <a:spcBef>
                <a:spcPts val="281"/>
              </a:spcBef>
              <a:buNone/>
              <a:tabLst>
                <a:tab pos="0" algn="l"/>
              </a:tabLst>
              <a:defRPr lang="fr-FR" sz="1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spcBef>
                <a:spcPts val="281"/>
              </a:spcBef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1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dt" idx="3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&lt;date/heure&gt;</a:t>
            </a:r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ftr" idx="3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&lt;pied de page&gt;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69" name="PlaceHolder 6"/>
          <p:cNvSpPr>
            <a:spLocks noGrp="1"/>
          </p:cNvSpPr>
          <p:nvPr>
            <p:ph type="sldNum" idx="3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97222E55-45DE-4021-B909-289F41A07E19}" type="slidenum">
              <a: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&lt;numéro&gt;</a:t>
            </a:fld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dk1">
            <a:lumMod val="50000"/>
            <a:lumOff val="5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fr-FR" sz="4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lang="fr-FR" sz="4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 style du titre</a:t>
            </a:r>
            <a:endParaRPr lang="fr-FR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 vert="eaVert">
            <a:noAutofit/>
          </a:bodyPr>
          <a:lstStyle>
            <a:lvl1pPr algn="l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  <a:def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SzPct val="75000"/>
              <a:buFont typeface="Symbol" charset="2"/>
              <a:buChar char=""/>
              <a:defRPr lang="fr-FR" sz="2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SzPct val="45000"/>
              <a:buFont typeface="Wingdings" charset="2"/>
              <a:buChar char=""/>
              <a:defRPr lang="fr-FR" sz="2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75000"/>
              <a:buFont typeface="Symbol" charset="2"/>
              <a:buChar char=""/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45000"/>
              <a:buFont typeface="Wingdings" charset="2"/>
              <a:buChar char=""/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marL="343080" indent="-343080" algn="l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864000" lvl="1" indent="-324000" algn="l" defTabSz="91440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Deuxième niveau</a:t>
            </a:r>
            <a:endParaRPr lang="fr-FR" sz="2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296000" lvl="2" indent="-288000" algn="l" defTabSz="91440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Troisième niveau</a:t>
            </a:r>
            <a:endParaRPr lang="fr-FR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728000" lvl="3" indent="-216000" algn="l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Quatrième niveau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160000" lvl="4" indent="-216000" algn="l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Cinquième niveau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dt" idx="4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&lt;date/heure&gt;</a:t>
            </a:r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ftr" idx="5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&lt;pied de page&gt;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5" name="PlaceHolder 5"/>
          <p:cNvSpPr>
            <a:spLocks noGrp="1"/>
          </p:cNvSpPr>
          <p:nvPr>
            <p:ph type="sldNum" idx="6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7EFE22C1-45A1-490E-834D-C522D1252EAD}" type="slidenum">
              <a: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&lt;numéro&gt;</a:t>
            </a:fld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2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dk1">
            <a:lumMod val="50000"/>
            <a:lumOff val="5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629400" y="274680"/>
            <a:ext cx="2057040" cy="5851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 anchorCtr="1" vert="eaVert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fr-FR" sz="4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lang="fr-FR" sz="4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 style du titre</a:t>
            </a:r>
            <a:endParaRPr lang="fr-FR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274680"/>
            <a:ext cx="6019560" cy="5851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 vert="eaVert">
            <a:noAutofit/>
          </a:bodyPr>
          <a:lstStyle>
            <a:lvl1pPr algn="l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  <a:def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SzPct val="75000"/>
              <a:buFont typeface="Symbol" charset="2"/>
              <a:buChar char=""/>
              <a:defRPr lang="fr-FR" sz="2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SzPct val="45000"/>
              <a:buFont typeface="Wingdings" charset="2"/>
              <a:buChar char=""/>
              <a:defRPr lang="fr-FR" sz="2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75000"/>
              <a:buFont typeface="Symbol" charset="2"/>
              <a:buChar char=""/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45000"/>
              <a:buFont typeface="Wingdings" charset="2"/>
              <a:buChar char=""/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marL="343080" indent="-343080" algn="l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864000" lvl="1" indent="-324000" algn="l" defTabSz="91440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Deuxième niveau</a:t>
            </a:r>
            <a:endParaRPr lang="fr-FR" sz="2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296000" lvl="2" indent="-288000" algn="l" defTabSz="91440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Troisième niveau</a:t>
            </a:r>
            <a:endParaRPr lang="fr-FR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728000" lvl="3" indent="-216000" algn="l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Quatrième niveau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160000" lvl="4" indent="-216000" algn="l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Cinquième niveau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dt" idx="7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&lt;date/heure&gt;</a:t>
            </a:r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ftr" idx="8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&lt;pied de page&gt;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2" name="PlaceHolder 5"/>
          <p:cNvSpPr>
            <a:spLocks noGrp="1"/>
          </p:cNvSpPr>
          <p:nvPr>
            <p:ph type="sldNum" idx="9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D6C9F470-6D79-4355-A7E3-A424FC43264E}" type="slidenum">
              <a: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&lt;numéro&gt;</a:t>
            </a:fld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2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dk1">
            <a:lumMod val="50000"/>
            <a:lumOff val="5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fr-FR" sz="4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lang="fr-FR" sz="4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 style du titre</a:t>
            </a:r>
            <a:endParaRPr lang="fr-FR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algn="l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  <a:def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SzPct val="75000"/>
              <a:buFont typeface="Symbol" charset="2"/>
              <a:buChar char=""/>
              <a:defRPr lang="fr-FR" sz="2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SzPct val="45000"/>
              <a:buFont typeface="Wingdings" charset="2"/>
              <a:buChar char=""/>
              <a:defRPr lang="fr-FR" sz="2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75000"/>
              <a:buFont typeface="Symbol" charset="2"/>
              <a:buChar char=""/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45000"/>
              <a:buFont typeface="Wingdings" charset="2"/>
              <a:buChar char=""/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marL="343080" indent="-343080" algn="l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864000" lvl="1" indent="-324000" algn="l" defTabSz="91440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Deuxième niveau</a:t>
            </a:r>
            <a:endParaRPr lang="fr-FR" sz="2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296000" lvl="2" indent="-288000" algn="l" defTabSz="91440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Troisième niveau</a:t>
            </a:r>
            <a:endParaRPr lang="fr-FR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728000" lvl="3" indent="-216000" algn="l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Quatrième niveau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160000" lvl="4" indent="-216000" algn="l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Cinquième niveau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dt" idx="10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&lt;date/heure&gt;</a:t>
            </a:r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ftr" idx="11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&lt;pied de page&gt;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9" name="PlaceHolder 5"/>
          <p:cNvSpPr>
            <a:spLocks noGrp="1"/>
          </p:cNvSpPr>
          <p:nvPr>
            <p:ph type="sldNum" idx="12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1C388014-4FD8-465A-8943-63BD4C807DF2}" type="slidenum">
              <a: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&lt;numéro&gt;</a:t>
            </a:fld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2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dk1">
            <a:lumMod val="50000"/>
            <a:lumOff val="5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fr-FR" sz="4000" b="1" u="none" strike="noStrike" cap="all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fr-FR" sz="4000" b="1" u="none" strike="noStrike" cap="all">
                <a:solidFill>
                  <a:schemeClr val="dk1"/>
                </a:solidFill>
                <a:effectLst/>
                <a:uFillTx/>
                <a:latin typeface="Calibri"/>
              </a:rPr>
              <a:t>Modifiez le style du titre</a:t>
            </a:r>
            <a:endParaRPr lang="fr-FR" sz="4000" b="1" u="none" strike="noStrike" cap="all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772040" cy="14997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l" defTabSz="914400">
              <a:lnSpc>
                <a:spcPct val="100000"/>
              </a:lnSpc>
              <a:spcBef>
                <a:spcPts val="400"/>
              </a:spcBef>
              <a:tabLst>
                <a:tab pos="0" algn="l"/>
              </a:tabLst>
              <a:defRPr lang="fr-FR" sz="20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spcBef>
                <a:spcPts val="400"/>
              </a:spcBef>
              <a:tabLst>
                <a:tab pos="0" algn="l"/>
              </a:tabLst>
            </a:pPr>
            <a:r>
              <a:rPr lang="fr-FR" sz="20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000" b="0" u="none" strike="noStrike">
              <a:solidFill>
                <a:schemeClr val="dk1">
                  <a:tint val="75000"/>
                </a:schemeClr>
              </a:solidFill>
              <a:effectLst/>
              <a:uFillTx/>
              <a:latin typeface="Calibri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dt" idx="13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&lt;date/heure&gt;</a:t>
            </a:r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ftr" idx="14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&lt;pied de page&gt;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sldNum" idx="15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24F50CA4-3708-4AD6-AA8D-26BC1CB346DB}" type="slidenum">
              <a: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&lt;numéro&gt;</a:t>
            </a:fld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dk1">
            <a:lumMod val="50000"/>
            <a:lumOff val="5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fr-FR" sz="4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lang="fr-FR" sz="4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 style du titre</a:t>
            </a:r>
            <a:endParaRPr lang="fr-FR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algn="l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  <a:defRPr lang="fr-FR" sz="2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SzPct val="75000"/>
              <a:buFont typeface="Symbol" charset="2"/>
              <a:buChar char=""/>
              <a:defRPr lang="fr-FR" sz="2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45000"/>
              <a:buFont typeface="Wingdings" charset="2"/>
              <a:buChar char=""/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100000"/>
              </a:lnSpc>
              <a:spcBef>
                <a:spcPts val="360"/>
              </a:spcBef>
              <a:buClr>
                <a:srgbClr val="FFFFFF"/>
              </a:buClr>
              <a:buSzPct val="75000"/>
              <a:buFont typeface="Symbol" charset="2"/>
              <a:buChar char=""/>
              <a:defRPr lang="fr-FR" sz="1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100000"/>
              </a:lnSpc>
              <a:spcBef>
                <a:spcPts val="360"/>
              </a:spcBef>
              <a:buClr>
                <a:srgbClr val="FFFFFF"/>
              </a:buClr>
              <a:buSzPct val="45000"/>
              <a:buFont typeface="Wingdings" charset="2"/>
              <a:buChar char=""/>
              <a:defRPr lang="fr-FR" sz="1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marL="343080" indent="-343080" algn="l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864000" lvl="1" indent="-324000" algn="l" defTabSz="91440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Deuxième niveau</a:t>
            </a:r>
            <a:endParaRPr lang="fr-FR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296000" lvl="2" indent="-288000" algn="l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Troisième niveau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728000" lvl="3" indent="-216000" algn="l" defTabSz="914400">
              <a:lnSpc>
                <a:spcPct val="100000"/>
              </a:lnSpc>
              <a:spcBef>
                <a:spcPts val="360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Quatrième niveau</a:t>
            </a:r>
            <a:endParaRPr lang="fr-FR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160000" lvl="4" indent="-216000" algn="l" defTabSz="914400">
              <a:lnSpc>
                <a:spcPct val="100000"/>
              </a:lnSpc>
              <a:spcBef>
                <a:spcPts val="36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Cinquième niveau</a:t>
            </a:r>
            <a:endParaRPr lang="fr-FR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algn="l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  <a:defRPr lang="fr-FR" sz="2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  <a:defRPr lang="fr-FR" sz="2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  <a:defRPr lang="fr-FR" sz="1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  <a:defRPr lang="fr-FR" sz="1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marL="343080" indent="-343080" algn="l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743040" lvl="1" indent="-285840"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lang="fr-FR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Deuxième niveau</a:t>
            </a:r>
            <a:endParaRPr lang="fr-FR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143000" lvl="2" indent="-228600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Troisième niveau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600200" lvl="3" indent="-228600" algn="l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lang="fr-FR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Quatrième niveau</a:t>
            </a:r>
            <a:endParaRPr lang="fr-FR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057400" lvl="4" indent="-228600" algn="l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lang="fr-FR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Cinquième niveau</a:t>
            </a:r>
            <a:endParaRPr lang="fr-FR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dt" idx="16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&lt;date/heure&gt;</a:t>
            </a:r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 type="ftr" idx="17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&lt;pied de page&gt;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42" name="PlaceHolder 6"/>
          <p:cNvSpPr>
            <a:spLocks noGrp="1"/>
          </p:cNvSpPr>
          <p:nvPr>
            <p:ph type="sldNum" idx="18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ADBE4C87-4F6E-4A08-AC2D-DC73891F7244}" type="slidenum">
              <a: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&lt;numéro&gt;</a:t>
            </a:fld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dk1">
            <a:lumMod val="50000"/>
            <a:lumOff val="5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fr-FR" sz="4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lang="fr-FR" sz="4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 style du titre</a:t>
            </a:r>
            <a:endParaRPr lang="fr-FR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457200" y="1535040"/>
            <a:ext cx="4039920" cy="639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fr-FR" sz="2400" b="1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marL="343080" indent="-343080"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4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body"/>
          </p:nvPr>
        </p:nvSpPr>
        <p:spPr>
          <a:xfrm>
            <a:off x="457200" y="2174760"/>
            <a:ext cx="4039920" cy="3951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fr-FR" sz="2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  <a:tabLst>
                <a:tab pos="0" algn="l"/>
              </a:tabLst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  <a:tabLst>
                <a:tab pos="0" algn="l"/>
              </a:tabLst>
              <a:defRPr lang="fr-FR" sz="16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  <a:tabLst>
                <a:tab pos="0" algn="l"/>
              </a:tabLst>
              <a:defRPr lang="fr-FR" sz="16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marL="343080" indent="-343080"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743040" lvl="1" indent="-285840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  <a:tabLst>
                <a:tab pos="0" algn="l"/>
              </a:tabLst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Deuxième niveau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143000" lvl="2" indent="-228600" algn="l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Troisième niveau</a:t>
            </a:r>
            <a:endParaRPr lang="fr-FR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600200" lvl="3" indent="-228600" algn="l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  <a:tabLst>
                <a:tab pos="0" algn="l"/>
              </a:tabLst>
            </a:pPr>
            <a:r>
              <a:rPr lang="fr-FR" sz="1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Quatrième niveau</a:t>
            </a:r>
            <a:endParaRPr lang="fr-FR" sz="1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057400" lvl="4" indent="-228600" algn="l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  <a:tabLst>
                <a:tab pos="0" algn="l"/>
              </a:tabLst>
            </a:pPr>
            <a:r>
              <a:rPr lang="fr-FR" sz="1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Cinquième niveau</a:t>
            </a:r>
            <a:endParaRPr lang="fr-FR" sz="1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6" name="PlaceHolder 4"/>
          <p:cNvSpPr>
            <a:spLocks noGrp="1"/>
          </p:cNvSpPr>
          <p:nvPr>
            <p:ph type="body"/>
          </p:nvPr>
        </p:nvSpPr>
        <p:spPr>
          <a:xfrm>
            <a:off x="4645080" y="1535040"/>
            <a:ext cx="4041360" cy="639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l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  <a:defRPr lang="fr-FR" sz="2400" b="1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7" name="PlaceHolder 5"/>
          <p:cNvSpPr>
            <a:spLocks noGrp="1"/>
          </p:cNvSpPr>
          <p:nvPr>
            <p:ph type="body"/>
          </p:nvPr>
        </p:nvSpPr>
        <p:spPr>
          <a:xfrm>
            <a:off x="4645080" y="2174760"/>
            <a:ext cx="4041360" cy="3951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fr-FR" sz="2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  <a:tabLst>
                <a:tab pos="0" algn="l"/>
              </a:tabLst>
              <a:def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fr-FR" sz="1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  <a:tabLst>
                <a:tab pos="0" algn="l"/>
              </a:tabLst>
              <a:defRPr lang="fr-FR" sz="16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  <a:tabLst>
                <a:tab pos="0" algn="l"/>
              </a:tabLst>
              <a:defRPr lang="fr-FR" sz="16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marL="343080" indent="-343080"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fr-FR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743040" lvl="1" indent="-285840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  <a:tabLst>
                <a:tab pos="0" algn="l"/>
              </a:tabLst>
            </a:pPr>
            <a:r>
              <a:rPr lang="fr-FR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Deuxième niveau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143000" lvl="2" indent="-228600" algn="l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fr-FR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Troisième niveau</a:t>
            </a:r>
            <a:endParaRPr lang="fr-FR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600200" lvl="3" indent="-228600" algn="l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  <a:tabLst>
                <a:tab pos="0" algn="l"/>
              </a:tabLst>
            </a:pPr>
            <a:r>
              <a:rPr lang="fr-FR" sz="1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Quatrième niveau</a:t>
            </a:r>
            <a:endParaRPr lang="fr-FR" sz="1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057400" lvl="4" indent="-228600" algn="l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  <a:tabLst>
                <a:tab pos="0" algn="l"/>
              </a:tabLst>
            </a:pPr>
            <a:r>
              <a:rPr lang="fr-FR" sz="1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Cinquième niveau</a:t>
            </a:r>
            <a:endParaRPr lang="fr-FR" sz="1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8" name="PlaceHolder 6"/>
          <p:cNvSpPr>
            <a:spLocks noGrp="1"/>
          </p:cNvSpPr>
          <p:nvPr>
            <p:ph type="dt" idx="19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&lt;date/heure&gt;</a:t>
            </a:r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49" name="PlaceHolder 7"/>
          <p:cNvSpPr>
            <a:spLocks noGrp="1"/>
          </p:cNvSpPr>
          <p:nvPr>
            <p:ph type="ftr" idx="20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&lt;pied de page&gt;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50" name="PlaceHolder 8"/>
          <p:cNvSpPr>
            <a:spLocks noGrp="1"/>
          </p:cNvSpPr>
          <p:nvPr>
            <p:ph type="sldNum" idx="21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B862B268-FA96-4608-9931-2D5128B52108}" type="slidenum">
              <a: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&lt;numéro&gt;</a:t>
            </a:fld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dk1">
            <a:lumMod val="50000"/>
            <a:lumOff val="5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fr-FR" sz="4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lang="fr-FR" sz="4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Modifiez le style du titre</a:t>
            </a:r>
            <a:endParaRPr lang="fr-FR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dt" idx="22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&lt;date/heure&gt;</a:t>
            </a:r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ftr" idx="23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&lt;pied de page&gt;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sldNum" idx="24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8ED93185-74EF-4778-9AD6-7983B8D21603}" type="slidenum">
              <a: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&lt;numéro&gt;</a:t>
            </a:fld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dk1">
            <a:lumMod val="50000"/>
            <a:lumOff val="5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dt" idx="25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&lt;date/heure&gt;</a:t>
            </a:r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ftr" idx="26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fr-FR" sz="1400" b="0" u="none" strike="noStrike">
                <a:solidFill>
                  <a:srgbClr val="FFFFFF"/>
                </a:solidFill>
                <a:effectLst/>
                <a:uFillTx/>
                <a:latin typeface="Times New Roman"/>
              </a:rPr>
              <a:t>&lt;pied de page&gt;</a:t>
            </a:r>
            <a:endParaRPr lang="fr-FR" sz="14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sldNum" idx="27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EBB77775-01EE-4CC2-AD68-6A90077DCC5A}" type="slidenum">
              <a:rPr lang="fr-FR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&lt;numéro&gt;</a:t>
            </a:fld>
            <a:endParaRPr lang="fr-FR" sz="1200" b="0" u="none" strike="noStrik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slideLayout" Target="../slideLayouts/slideLayout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5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image" Target="../media/image25.jpeg"/><Relationship Id="rId4" Type="http://schemas.openxmlformats.org/officeDocument/2006/relationships/slideLayout" Target="../slideLayouts/slideLayout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slideLayout" Target="../slideLayouts/slideLayout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image" Target="../media/image35.jpeg"/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png"/><Relationship Id="rId6" Type="http://schemas.openxmlformats.org/officeDocument/2006/relationships/slideLayout" Target="../slideLayouts/slideLayout5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oleObject" Target="../embeddings/oleObject1.bin"/><Relationship Id="rId2" Type="http://schemas.openxmlformats.org/officeDocument/2006/relationships/image" Target="../media/image39.wmf"/><Relationship Id="rId3" Type="http://schemas.openxmlformats.org/officeDocument/2006/relationships/image" Target="../media/image40.png"/><Relationship Id="rId4" Type="http://schemas.openxmlformats.org/officeDocument/2006/relationships/slideLayout" Target="../slideLayouts/slideLayout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slideLayout" Target="../slideLayouts/slideLayout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image" Target="../media/image45.png"/><Relationship Id="rId3" Type="http://schemas.openxmlformats.org/officeDocument/2006/relationships/slideLayout" Target="../slideLayouts/slideLayout5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slideLayout" Target="../slideLayouts/slideLayout5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slideLayout" Target="../slideLayouts/slideLayout5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slideLayout" Target="../slideLayouts/slideLayout5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slideLayout" Target="../slideLayouts/slideLayout5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image" Target="../media/image51.jpeg"/><Relationship Id="rId3" Type="http://schemas.openxmlformats.org/officeDocument/2006/relationships/image" Target="../media/image52.jpe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slideLayout" Target="../slideLayouts/slideLayout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4" Type="http://schemas.openxmlformats.org/officeDocument/2006/relationships/image" Target="../media/image58.jpeg"/><Relationship Id="rId5" Type="http://schemas.openxmlformats.org/officeDocument/2006/relationships/slideLayout" Target="../slideLayouts/slideLayout5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image" Target="../media/image60.png"/><Relationship Id="rId3" Type="http://schemas.openxmlformats.org/officeDocument/2006/relationships/slideLayout" Target="../slideLayouts/slideLayout5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61.jpeg"/><Relationship Id="rId2" Type="http://schemas.openxmlformats.org/officeDocument/2006/relationships/slideLayout" Target="../slideLayouts/slideLayout5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hyperlink" Target="http://www.partenaire-europeen.fr/Vente-appartement" TargetMode="External"/><Relationship Id="rId2" Type="http://schemas.openxmlformats.org/officeDocument/2006/relationships/image" Target="../media/image3.jpeg"/><Relationship Id="rId3" Type="http://schemas.openxmlformats.org/officeDocument/2006/relationships/slideLayout" Target="../slideLayouts/slideLayout5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image" Target="../media/image63.png"/><Relationship Id="rId3" Type="http://schemas.openxmlformats.org/officeDocument/2006/relationships/image" Target="../media/image64.png"/><Relationship Id="rId4" Type="http://schemas.openxmlformats.org/officeDocument/2006/relationships/image" Target="../media/image65.jpeg"/><Relationship Id="rId5" Type="http://schemas.openxmlformats.org/officeDocument/2006/relationships/slideLayout" Target="../slideLayouts/slideLayout5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image" Target="../media/image67.png"/><Relationship Id="rId3" Type="http://schemas.openxmlformats.org/officeDocument/2006/relationships/image" Target="../media/image68.jpeg"/><Relationship Id="rId4" Type="http://schemas.openxmlformats.org/officeDocument/2006/relationships/image" Target="../media/image69.png"/><Relationship Id="rId5" Type="http://schemas.openxmlformats.org/officeDocument/2006/relationships/slideLayout" Target="../slideLayouts/slideLayout5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70.png"/><Relationship Id="rId2" Type="http://schemas.openxmlformats.org/officeDocument/2006/relationships/slideLayout" Target="../slideLayouts/slideLayout5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71.jpeg"/><Relationship Id="rId2" Type="http://schemas.openxmlformats.org/officeDocument/2006/relationships/slideLayout" Target="../slideLayouts/slideLayout5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72.png"/><Relationship Id="rId2" Type="http://schemas.openxmlformats.org/officeDocument/2006/relationships/slideLayout" Target="../slideLayouts/slideLayout5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73.png"/><Relationship Id="rId2" Type="http://schemas.openxmlformats.org/officeDocument/2006/relationships/slideLayout" Target="../slideLayouts/slideLayout5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74.png"/><Relationship Id="rId2" Type="http://schemas.openxmlformats.org/officeDocument/2006/relationships/image" Target="../media/image75.png"/><Relationship Id="rId3" Type="http://schemas.openxmlformats.org/officeDocument/2006/relationships/slideLayout" Target="../slideLayouts/slideLayout5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76.png"/><Relationship Id="rId2" Type="http://schemas.openxmlformats.org/officeDocument/2006/relationships/image" Target="../media/image77.png"/><Relationship Id="rId3" Type="http://schemas.openxmlformats.org/officeDocument/2006/relationships/slideLayout" Target="../slideLayouts/slideLayout5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78.png"/><Relationship Id="rId2" Type="http://schemas.openxmlformats.org/officeDocument/2006/relationships/image" Target="../media/image79.png"/><Relationship Id="rId3" Type="http://schemas.openxmlformats.org/officeDocument/2006/relationships/image" Target="../media/image80.png"/><Relationship Id="rId4" Type="http://schemas.openxmlformats.org/officeDocument/2006/relationships/slideLayout" Target="../slideLayouts/slideLayout5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5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81.png"/><Relationship Id="rId2" Type="http://schemas.openxmlformats.org/officeDocument/2006/relationships/slideLayout" Target="../slideLayouts/slideLayout5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82.png"/><Relationship Id="rId2" Type="http://schemas.openxmlformats.org/officeDocument/2006/relationships/image" Target="../media/image83.png"/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openxmlformats.org/officeDocument/2006/relationships/image" Target="../media/image87.png"/><Relationship Id="rId7" Type="http://schemas.openxmlformats.org/officeDocument/2006/relationships/image" Target="../media/image88.png"/><Relationship Id="rId8" Type="http://schemas.openxmlformats.org/officeDocument/2006/relationships/image" Target="../media/image89.png"/><Relationship Id="rId9" Type="http://schemas.openxmlformats.org/officeDocument/2006/relationships/slideLayout" Target="../slideLayouts/slideLayout5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90.png"/><Relationship Id="rId2" Type="http://schemas.openxmlformats.org/officeDocument/2006/relationships/slideLayout" Target="../slideLayouts/slideLayout5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9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54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92.png"/><Relationship Id="rId2" Type="http://schemas.openxmlformats.org/officeDocument/2006/relationships/slideLayout" Target="../slideLayouts/slideLayout5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93.png"/><Relationship Id="rId2" Type="http://schemas.openxmlformats.org/officeDocument/2006/relationships/image" Target="../media/image94.png"/><Relationship Id="rId3" Type="http://schemas.openxmlformats.org/officeDocument/2006/relationships/image" Target="../media/image95.png"/><Relationship Id="rId4" Type="http://schemas.openxmlformats.org/officeDocument/2006/relationships/slideLayout" Target="../slideLayouts/slideLayout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3"/>
          <p:cNvSpPr/>
          <p:nvPr/>
        </p:nvSpPr>
        <p:spPr>
          <a:xfrm>
            <a:off x="5760" y="-1080"/>
            <a:ext cx="9132120" cy="6859800"/>
          </a:xfrm>
          <a:prstGeom prst="rect">
            <a:avLst/>
          </a:prstGeom>
          <a:solidFill>
            <a:schemeClr val="accent1"/>
          </a:solidFill>
          <a:ln w="2556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lang="fr-FR" sz="44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8 novembre 2019</a:t>
            </a:r>
            <a:endParaRPr lang="fr-FR" sz="4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fr-FR" sz="4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fr-FR" sz="40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fr-FR" sz="40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Lecture d’une ville : l’exemple parisien</a:t>
            </a:r>
            <a:endParaRPr lang="fr-FR" sz="40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fr-FR" sz="36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fr-FR" sz="36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La révolution haussmannienne</a:t>
            </a:r>
            <a:endParaRPr lang="fr-FR" sz="36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fr-FR" sz="36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fr-FR" sz="36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fr-FR" sz="36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Bernard Roth</a:t>
            </a:r>
            <a:endParaRPr lang="fr-FR" sz="36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85000" lnSpcReduction="19999"/>
          </a:bodyPr>
          <a:p>
            <a:pPr indent="0" algn="ctr" defTabSz="914400">
              <a:lnSpc>
                <a:spcPct val="100000"/>
              </a:lnSpc>
              <a:buNone/>
            </a:pPr>
            <a:r>
              <a:rPr lang="fr-FR" sz="44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Lutèce sous le Haut Empire romain</a:t>
            </a:r>
            <a:br>
              <a:rPr sz="4400"/>
            </a:br>
            <a:endParaRPr lang="fr-FR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95" name="Picture 3" descr="C:\Documents and Settings\bernardr\Bureau\htautemp.jpg"/>
          <p:cNvPicPr/>
          <p:nvPr/>
        </p:nvPicPr>
        <p:blipFill>
          <a:blip r:embed="rId1"/>
          <a:stretch/>
        </p:blipFill>
        <p:spPr>
          <a:xfrm>
            <a:off x="323640" y="1124640"/>
            <a:ext cx="8450280" cy="53283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107640" y="274680"/>
            <a:ext cx="3816000" cy="921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92500" lnSpcReduction="9999"/>
          </a:bodyPr>
          <a:p>
            <a:pPr indent="0" algn="l" defTabSz="914400">
              <a:lnSpc>
                <a:spcPct val="100000"/>
              </a:lnSpc>
              <a:buNone/>
            </a:pPr>
            <a:r>
              <a:rPr lang="fr-FR" sz="20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La muraille de Philippe Auguste, </a:t>
            </a:r>
            <a:br>
              <a:rPr sz="4400"/>
            </a:br>
            <a:r>
              <a:rPr lang="fr-FR" sz="18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rue des Jardins St Paul</a:t>
            </a:r>
            <a:br>
              <a:rPr sz="2200"/>
            </a:br>
            <a:endParaRPr lang="fr-FR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97" name="Picture 2"/>
          <p:cNvPicPr/>
          <p:nvPr/>
        </p:nvPicPr>
        <p:blipFill>
          <a:blip r:embed="rId1"/>
          <a:stretch/>
        </p:blipFill>
        <p:spPr>
          <a:xfrm>
            <a:off x="203040" y="1124640"/>
            <a:ext cx="3717000" cy="2386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8" name="Rectangle 2"/>
          <p:cNvSpPr/>
          <p:nvPr/>
        </p:nvSpPr>
        <p:spPr>
          <a:xfrm>
            <a:off x="3852000" y="3501000"/>
            <a:ext cx="471564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lang="fr-FR" sz="18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L’enceinte des Fossés Jaunes : </a:t>
            </a:r>
            <a:endParaRPr lang="fr-FR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fr-FR" sz="18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Place de la Concorde </a:t>
            </a:r>
            <a:endParaRPr lang="fr-FR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99" name="Picture 2"/>
          <p:cNvPicPr/>
          <p:nvPr/>
        </p:nvPicPr>
        <p:blipFill>
          <a:blip r:embed="rId2"/>
          <a:stretch/>
        </p:blipFill>
        <p:spPr>
          <a:xfrm>
            <a:off x="3924000" y="4181400"/>
            <a:ext cx="4261320" cy="24876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2"/>
          <p:cNvPicPr/>
          <p:nvPr/>
        </p:nvPicPr>
        <p:blipFill>
          <a:blip r:embed="rId1"/>
          <a:stretch/>
        </p:blipFill>
        <p:spPr>
          <a:xfrm>
            <a:off x="251640" y="188640"/>
            <a:ext cx="8658720" cy="64803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1835640" y="116640"/>
            <a:ext cx="5472360" cy="647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32500" lnSpcReduction="19999"/>
          </a:bodyPr>
          <a:p>
            <a:pPr indent="0" algn="ctr" defTabSz="914400">
              <a:lnSpc>
                <a:spcPct val="100000"/>
              </a:lnSpc>
              <a:buNone/>
            </a:pPr>
            <a:br>
              <a:rPr sz="4400"/>
            </a:br>
            <a:r>
              <a:rPr lang="fr-FR" sz="31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La Place et le port de Grève </a:t>
            </a:r>
            <a:br>
              <a:rPr sz="4400"/>
            </a:br>
            <a:endParaRPr lang="fr-FR" sz="31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102" name="Picture 2"/>
          <p:cNvPicPr/>
          <p:nvPr/>
        </p:nvPicPr>
        <p:blipFill>
          <a:blip r:embed="rId1"/>
          <a:stretch/>
        </p:blipFill>
        <p:spPr>
          <a:xfrm>
            <a:off x="107640" y="1196640"/>
            <a:ext cx="8924400" cy="50223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lang="fr-FR" sz="44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Les Halles au XVII°</a:t>
            </a:r>
            <a:endParaRPr lang="fr-FR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104" name="Picture 2"/>
          <p:cNvPicPr/>
          <p:nvPr/>
        </p:nvPicPr>
        <p:blipFill>
          <a:blip r:embed="rId1"/>
          <a:stretch/>
        </p:blipFill>
        <p:spPr>
          <a:xfrm>
            <a:off x="1733400" y="1729440"/>
            <a:ext cx="5676480" cy="42667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solidFill>
            <a:schemeClr val="lt1">
              <a:lumMod val="50000"/>
            </a:schemeClr>
          </a:solidFill>
          <a:ln w="0">
            <a:noFill/>
          </a:ln>
        </p:spPr>
        <p:txBody>
          <a:bodyPr lIns="91440" tIns="45720" rIns="91440" bIns="45720" anchor="ctr">
            <a:norm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Berlin Sans FB"/>
              </a:rPr>
              <a:t>Gallo </a:t>
            </a: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Berlin Sans FB"/>
              </a:rPr>
              <a:t>romaine</a:t>
            </a: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Berlin Sans FB"/>
              </a:rPr>
              <a:t> - </a:t>
            </a:r>
            <a:r>
              <a:rPr lang="fr-FR" sz="2800" b="0" u="none" strike="noStrike"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Berlin Sans FB"/>
              </a:rPr>
              <a:t>X° </a:t>
            </a:r>
            <a:r>
              <a:rPr lang="fr-FR" sz="28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- </a:t>
            </a: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Berlin Sans FB"/>
              </a:rPr>
              <a:t>Philippe Auguste </a:t>
            </a:r>
            <a:r>
              <a:rPr lang="fr-FR" sz="28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- </a:t>
            </a: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Berlin Sans FB"/>
              </a:rPr>
              <a:t>Charles V </a:t>
            </a:r>
            <a:r>
              <a:rPr lang="fr-FR" sz="28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-</a:t>
            </a: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Berlin Sans FB"/>
              </a:rPr>
              <a:t>Charles </a:t>
            </a: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Berlin Sans FB"/>
              </a:rPr>
              <a:t>IX </a:t>
            </a:r>
            <a:r>
              <a:rPr lang="fr-FR" sz="28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- </a:t>
            </a: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Berlin Sans FB"/>
              </a:rPr>
              <a:t>fermiers généraux </a:t>
            </a:r>
            <a:r>
              <a:rPr lang="fr-FR" sz="28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- </a:t>
            </a:r>
            <a:r>
              <a:rPr lang="fr-FR" sz="2800" b="0" u="none" strike="noStrike">
                <a:solidFill>
                  <a:schemeClr val="dk1"/>
                </a:solidFill>
                <a:effectLst/>
                <a:uFillTx/>
                <a:latin typeface="Berlin Sans FB"/>
              </a:rPr>
              <a:t>Thiers</a:t>
            </a:r>
            <a:endParaRPr lang="fr-FR" sz="2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106" name="Picture 2"/>
          <p:cNvPicPr/>
          <p:nvPr/>
        </p:nvPicPr>
        <p:blipFill>
          <a:blip r:embed="rId1"/>
          <a:stretch/>
        </p:blipFill>
        <p:spPr>
          <a:xfrm>
            <a:off x="1294200" y="1600200"/>
            <a:ext cx="6554880" cy="45255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p>
            <a:pPr indent="0" algn="ctr" defTabSz="914400">
              <a:buNone/>
            </a:pPr>
            <a:endParaRPr lang="fr-FR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p>
            <a:pPr indent="0" algn="l" defTabSz="914400">
              <a:spcBef>
                <a:spcPts val="641"/>
              </a:spcBef>
              <a:buNone/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09" name="Rectangle 2"/>
          <p:cNvSpPr/>
          <p:nvPr/>
        </p:nvSpPr>
        <p:spPr>
          <a:xfrm>
            <a:off x="0" y="0"/>
            <a:ext cx="9143640" cy="6857640"/>
          </a:xfrm>
          <a:prstGeom prst="rect">
            <a:avLst/>
          </a:prstGeom>
          <a:solidFill>
            <a:srgbClr val="CCFFC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anchor="ctr">
            <a:noAutofit/>
          </a:bodyPr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fr-FR" sz="3600" b="1" u="none" strike="noStrike">
                <a:solidFill>
                  <a:srgbClr val="6C7188"/>
                </a:solidFill>
                <a:effectLst/>
                <a:uFillTx/>
                <a:latin typeface="Times New Roman"/>
              </a:rPr>
              <a:t>Décret du 4 février 1805</a:t>
            </a:r>
            <a:br>
              <a:rPr sz="3600"/>
            </a:br>
            <a:br>
              <a:rPr sz="3600"/>
            </a:br>
            <a:r>
              <a:rPr lang="fr-FR" sz="2400" b="1" u="none" strike="noStrike">
                <a:solidFill>
                  <a:srgbClr val="6C7188"/>
                </a:solidFill>
                <a:effectLst/>
                <a:uFillTx/>
                <a:latin typeface="Times New Roman"/>
              </a:rPr>
              <a:t>1)</a:t>
            </a:r>
            <a:r>
              <a:rPr lang="fr-FR" sz="1800" b="0" u="none" strike="noStrike">
                <a:solidFill>
                  <a:srgbClr val="FF0000"/>
                </a:solidFill>
                <a:effectLst/>
                <a:uFillTx/>
                <a:latin typeface="Times New Roman"/>
              </a:rPr>
              <a:t> </a:t>
            </a:r>
            <a:br>
              <a:rPr sz="1800"/>
            </a:br>
            <a:r>
              <a:rPr lang="fr-FR" sz="2400" b="1" u="none" strike="noStrike">
                <a:solidFill>
                  <a:srgbClr val="4C4F60"/>
                </a:solidFill>
                <a:effectLst/>
                <a:uFillTx/>
                <a:latin typeface="Times New Roman"/>
              </a:rPr>
              <a:t>Pour les rues perpendiculaires ou obliques par rapport à la Seine,  les numéros commencent au point le plus proche du fleuve, les numéros pairs sont à droite *</a:t>
            </a:r>
            <a:r>
              <a:rPr lang="fr-FR" sz="2400" b="1" u="none" strike="noStrike">
                <a:solidFill>
                  <a:srgbClr val="FF0000"/>
                </a:solidFill>
                <a:effectLst/>
                <a:uFillTx/>
                <a:latin typeface="Times New Roman"/>
              </a:rPr>
              <a:t> </a:t>
            </a:r>
            <a:r>
              <a:rPr lang="fr-FR" sz="2400" b="1" u="none" strike="noStrike">
                <a:solidFill>
                  <a:srgbClr val="4C4F60"/>
                </a:solidFill>
                <a:effectLst/>
                <a:uFillTx/>
                <a:latin typeface="Times New Roman"/>
              </a:rPr>
              <a:t>.</a:t>
            </a:r>
            <a:br>
              <a:rPr sz="2000"/>
            </a:br>
            <a:br>
              <a:rPr sz="2000"/>
            </a:br>
            <a:r>
              <a:rPr lang="fr-FR" sz="2400" b="1" u="none" strike="noStrike">
                <a:solidFill>
                  <a:srgbClr val="6C7188"/>
                </a:solidFill>
                <a:effectLst/>
                <a:uFillTx/>
                <a:latin typeface="Times New Roman"/>
              </a:rPr>
              <a:t>2)</a:t>
            </a:r>
            <a:r>
              <a:rPr lang="fr-FR" sz="2000" b="1" u="none" strike="noStrike">
                <a:solidFill>
                  <a:srgbClr val="FF0000"/>
                </a:solidFill>
                <a:effectLst/>
                <a:uFillTx/>
                <a:latin typeface="Times New Roman"/>
              </a:rPr>
              <a:t> </a:t>
            </a:r>
            <a:br>
              <a:rPr sz="2000"/>
            </a:br>
            <a:r>
              <a:rPr lang="fr-FR" sz="2400" b="1" u="none" strike="noStrike">
                <a:solidFill>
                  <a:srgbClr val="FF0000"/>
                </a:solidFill>
                <a:effectLst/>
                <a:uFillTx/>
                <a:latin typeface="Times New Roman"/>
              </a:rPr>
              <a:t>Pour les rues parallèles au cours du fleuve, </a:t>
            </a:r>
            <a:br>
              <a:rPr sz="2400"/>
            </a:br>
            <a:r>
              <a:rPr lang="fr-FR" sz="2400" b="1" u="none" strike="noStrike">
                <a:solidFill>
                  <a:srgbClr val="FF0000"/>
                </a:solidFill>
                <a:effectLst/>
                <a:uFillTx/>
                <a:latin typeface="Times New Roman"/>
              </a:rPr>
              <a:t>les numéros commencent en remontant le cours, les numéros pairs, étant également du coté droit **</a:t>
            </a:r>
            <a:r>
              <a:rPr lang="fr-FR" sz="2000" b="1" u="none" strike="noStrike">
                <a:solidFill>
                  <a:srgbClr val="FF0000"/>
                </a:solidFill>
                <a:effectLst/>
                <a:uFillTx/>
                <a:latin typeface="Times New Roman"/>
              </a:rPr>
              <a:t> .</a:t>
            </a:r>
            <a:br>
              <a:rPr sz="2000"/>
            </a:br>
            <a:br>
              <a:rPr sz="2000"/>
            </a:br>
            <a:br>
              <a:rPr sz="2000"/>
            </a:br>
            <a:r>
              <a:rPr lang="fr-FR" sz="2000" b="1" u="none" strike="noStrike">
                <a:solidFill>
                  <a:srgbClr val="6C7188"/>
                </a:solidFill>
                <a:effectLst/>
                <a:uFillTx/>
                <a:latin typeface="Times New Roman"/>
              </a:rPr>
              <a:t>Le</a:t>
            </a:r>
            <a:r>
              <a:rPr lang="fr-FR" sz="2000" b="0" u="none" strike="noStrike">
                <a:solidFill>
                  <a:srgbClr val="6C7188"/>
                </a:solidFill>
                <a:effectLst/>
                <a:uFillTx/>
                <a:latin typeface="Times New Roman"/>
              </a:rPr>
              <a:t> </a:t>
            </a:r>
            <a:r>
              <a:rPr lang="fr-FR" sz="2000" b="1" u="none" strike="noStrike">
                <a:solidFill>
                  <a:srgbClr val="6C7188"/>
                </a:solidFill>
                <a:effectLst/>
                <a:uFillTx/>
                <a:latin typeface="Times New Roman"/>
              </a:rPr>
              <a:t>Préfet FROCHOT</a:t>
            </a:r>
            <a:br>
              <a:rPr sz="2000"/>
            </a:br>
            <a:br>
              <a:rPr sz="2000"/>
            </a:br>
            <a:r>
              <a:rPr lang="fr-FR" sz="1600" b="0" u="none" strike="noStrike">
                <a:solidFill>
                  <a:srgbClr val="FF0000"/>
                </a:solidFill>
                <a:effectLst/>
                <a:uFillTx/>
                <a:latin typeface="Times New Roman"/>
              </a:rPr>
              <a:t>*  </a:t>
            </a:r>
            <a:r>
              <a:rPr lang="fr-FR" sz="1600" b="0" u="none" strike="noStrike">
                <a:solidFill>
                  <a:srgbClr val="4C4F60"/>
                </a:solidFill>
                <a:effectLst/>
                <a:uFillTx/>
                <a:latin typeface="Times New Roman"/>
              </a:rPr>
              <a:t>ils seront peints </a:t>
            </a:r>
            <a:r>
              <a:rPr lang="fr-FR" sz="1600" b="1" u="none" strike="noStrike">
                <a:solidFill>
                  <a:srgbClr val="4C4F60"/>
                </a:solidFill>
                <a:effectLst/>
                <a:uFillTx/>
                <a:latin typeface="Times New Roman"/>
              </a:rPr>
              <a:t>en noir sur fond ocre</a:t>
            </a:r>
            <a:br>
              <a:rPr sz="1600"/>
            </a:br>
            <a:r>
              <a:rPr lang="fr-FR" sz="1600" b="0" u="none" strike="noStrike">
                <a:solidFill>
                  <a:srgbClr val="FF0000"/>
                </a:solidFill>
                <a:effectLst/>
                <a:uFillTx/>
                <a:latin typeface="Times New Roman"/>
              </a:rPr>
              <a:t>**  ils seront peints </a:t>
            </a:r>
            <a:r>
              <a:rPr lang="fr-FR" sz="1600" b="1" u="none" strike="noStrike">
                <a:solidFill>
                  <a:srgbClr val="FF0000"/>
                </a:solidFill>
                <a:effectLst/>
                <a:uFillTx/>
                <a:latin typeface="Times New Roman"/>
              </a:rPr>
              <a:t>en rouge sur fond ocre</a:t>
            </a:r>
            <a:endParaRPr lang="fr-FR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187560" y="620640"/>
            <a:ext cx="4888080" cy="849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p>
            <a:pPr indent="0" algn="l" defTabSz="914400">
              <a:lnSpc>
                <a:spcPct val="100000"/>
              </a:lnSpc>
              <a:buNone/>
            </a:pPr>
            <a:r>
              <a:rPr lang="fr-FR" sz="4800" b="0" u="none" strike="noStrike">
                <a:solidFill>
                  <a:schemeClr val="dk1"/>
                </a:solidFill>
                <a:effectLst/>
                <a:uFillTx/>
                <a:latin typeface="Berlin Sans FB"/>
              </a:rPr>
              <a:t>Avec Haussmann :</a:t>
            </a:r>
            <a:endParaRPr lang="fr-FR" sz="4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/>
          </p:nvPr>
        </p:nvSpPr>
        <p:spPr>
          <a:xfrm>
            <a:off x="5436000" y="260640"/>
            <a:ext cx="2880000" cy="1944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lnSpcReduction="9999"/>
          </a:bodyPr>
          <a:p>
            <a:pPr marL="343080" indent="-343080" algn="l" defTabSz="914400">
              <a:lnSpc>
                <a:spcPct val="100000"/>
              </a:lnSpc>
              <a:spcBef>
                <a:spcPts val="780"/>
              </a:spcBef>
              <a:buClr>
                <a:srgbClr val="FFFFFF"/>
              </a:buClr>
              <a:buFont typeface="Arial"/>
              <a:buChar char="•"/>
            </a:pPr>
            <a:r>
              <a:rPr lang="fr-FR" sz="39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Assainir</a:t>
            </a:r>
            <a:endParaRPr lang="fr-FR" sz="39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343080" indent="-343080" algn="l" defTabSz="914400">
              <a:lnSpc>
                <a:spcPct val="100000"/>
              </a:lnSpc>
              <a:spcBef>
                <a:spcPts val="780"/>
              </a:spcBef>
              <a:buClr>
                <a:srgbClr val="FFFFFF"/>
              </a:buClr>
              <a:buFont typeface="Arial"/>
              <a:buChar char="•"/>
            </a:pPr>
            <a:r>
              <a:rPr lang="fr-FR" sz="39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Embellir</a:t>
            </a:r>
            <a:endParaRPr lang="fr-FR" sz="39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343080" indent="-343080" algn="l" defTabSz="914400">
              <a:lnSpc>
                <a:spcPct val="100000"/>
              </a:lnSpc>
              <a:spcBef>
                <a:spcPts val="780"/>
              </a:spcBef>
              <a:buClr>
                <a:srgbClr val="FFFFFF"/>
              </a:buClr>
              <a:buFont typeface="Arial"/>
              <a:buChar char="•"/>
            </a:pPr>
            <a:r>
              <a:rPr lang="fr-FR" sz="39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Circuler</a:t>
            </a:r>
            <a:endParaRPr lang="fr-FR" sz="39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algn="l" defTabSz="914400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112" name="Picture 2"/>
          <p:cNvPicPr/>
          <p:nvPr/>
        </p:nvPicPr>
        <p:blipFill>
          <a:blip r:embed="rId1"/>
          <a:stretch/>
        </p:blipFill>
        <p:spPr>
          <a:xfrm>
            <a:off x="188280" y="2421000"/>
            <a:ext cx="1974600" cy="2385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3" name="Rectangle 3"/>
          <p:cNvSpPr/>
          <p:nvPr/>
        </p:nvSpPr>
        <p:spPr>
          <a:xfrm>
            <a:off x="2339640" y="2421000"/>
            <a:ext cx="6696360" cy="2385000"/>
          </a:xfrm>
          <a:prstGeom prst="rect">
            <a:avLst/>
          </a:prstGeom>
          <a:solidFill>
            <a:schemeClr val="accent1"/>
          </a:solidFill>
          <a:ln w="2556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ctr">
            <a:noAutofit/>
          </a:bodyPr>
          <a:p>
            <a:pPr defTabSz="914400">
              <a:lnSpc>
                <a:spcPct val="100000"/>
              </a:lnSpc>
            </a:pPr>
            <a:r>
              <a:rPr lang="fr-FR" sz="36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Rectitude des percements</a:t>
            </a:r>
            <a:endParaRPr lang="fr-FR" sz="36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fr-FR" sz="36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Ordonnancement des immeubles</a:t>
            </a:r>
            <a:endParaRPr lang="fr-FR" sz="36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fr-FR" sz="36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Perspectives des monuments</a:t>
            </a:r>
            <a:endParaRPr lang="fr-FR" sz="36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lang="fr-FR" sz="44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L’assainissement</a:t>
            </a:r>
            <a:endParaRPr lang="fr-FR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1828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92500" lnSpcReduction="9999"/>
          </a:bodyPr>
          <a:p>
            <a:pPr indent="0" algn="l" defTabSz="914400">
              <a:lnSpc>
                <a:spcPct val="100000"/>
              </a:lnSpc>
              <a:spcBef>
                <a:spcPts val="641"/>
              </a:spcBef>
              <a:buNone/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343080" indent="-343080" algn="l" defTabSz="91440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Font typeface="Arial"/>
              <a:buChar char="•"/>
            </a:pPr>
            <a:r>
              <a:rPr lang="fr-FR" sz="28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Eau courante dans chaque immeuble : 600 kms d’aqueducs</a:t>
            </a:r>
            <a:endParaRPr lang="fr-FR" sz="2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343080" indent="-343080" algn="l" defTabSz="91440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Font typeface="Arial"/>
              <a:buChar char="•"/>
            </a:pPr>
            <a:r>
              <a:rPr lang="fr-FR" sz="28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500 kms d’égouts</a:t>
            </a:r>
            <a:endParaRPr lang="fr-FR" sz="2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algn="l" defTabSz="914400">
              <a:lnSpc>
                <a:spcPct val="100000"/>
              </a:lnSpc>
              <a:spcBef>
                <a:spcPts val="561"/>
              </a:spcBef>
              <a:buNone/>
            </a:pPr>
            <a:endParaRPr lang="fr-FR" sz="2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116" name="Picture 2"/>
          <p:cNvPicPr/>
          <p:nvPr/>
        </p:nvPicPr>
        <p:blipFill>
          <a:blip r:embed="rId1"/>
          <a:stretch/>
        </p:blipFill>
        <p:spPr>
          <a:xfrm>
            <a:off x="3203280" y="4061160"/>
            <a:ext cx="2892600" cy="1779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7" name="Picture 3"/>
          <p:cNvPicPr/>
          <p:nvPr/>
        </p:nvPicPr>
        <p:blipFill>
          <a:blip r:embed="rId2"/>
          <a:stretch/>
        </p:blipFill>
        <p:spPr>
          <a:xfrm>
            <a:off x="6120000" y="4047120"/>
            <a:ext cx="2391120" cy="17931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8" name="Picture 5"/>
          <p:cNvPicPr/>
          <p:nvPr/>
        </p:nvPicPr>
        <p:blipFill>
          <a:blip r:embed="rId3"/>
          <a:stretch/>
        </p:blipFill>
        <p:spPr>
          <a:xfrm>
            <a:off x="611640" y="4047120"/>
            <a:ext cx="2561760" cy="17931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9" name="Picture 6"/>
          <p:cNvPicPr/>
          <p:nvPr/>
        </p:nvPicPr>
        <p:blipFill>
          <a:blip r:embed="rId4"/>
          <a:stretch/>
        </p:blipFill>
        <p:spPr>
          <a:xfrm>
            <a:off x="7311600" y="260640"/>
            <a:ext cx="1259640" cy="1800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0" name="Picture 8"/>
          <p:cNvPicPr/>
          <p:nvPr/>
        </p:nvPicPr>
        <p:blipFill>
          <a:blip r:embed="rId5"/>
          <a:stretch/>
        </p:blipFill>
        <p:spPr>
          <a:xfrm>
            <a:off x="467640" y="332640"/>
            <a:ext cx="1634040" cy="12261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lang="fr-FR" sz="28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Pompes du Pont Notre Dame</a:t>
            </a:r>
            <a:br>
              <a:rPr sz="2800"/>
            </a:br>
            <a:br>
              <a:rPr sz="2800"/>
            </a:br>
            <a:r>
              <a:rPr lang="fr-FR" sz="28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Construites en 1676,  démolies en 1853</a:t>
            </a:r>
            <a:endParaRPr lang="fr-FR" sz="2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122" name="Picture 2"/>
          <p:cNvPicPr/>
          <p:nvPr/>
        </p:nvPicPr>
        <p:blipFill>
          <a:blip r:embed="rId1"/>
          <a:stretch/>
        </p:blipFill>
        <p:spPr>
          <a:xfrm>
            <a:off x="1331640" y="2061000"/>
            <a:ext cx="6449040" cy="45255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467640" y="116640"/>
            <a:ext cx="8229240" cy="791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lang="fr-FR" sz="28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Nouvelle programmation du 6 décembre 2019</a:t>
            </a:r>
            <a:endParaRPr lang="fr-FR" sz="2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/>
          </p:nvPr>
        </p:nvSpPr>
        <p:spPr>
          <a:xfrm>
            <a:off x="467640" y="332640"/>
            <a:ext cx="8229240" cy="528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p>
            <a:pPr indent="0" algn="l" defTabSz="914400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fr-FR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 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algn="l" defTabSz="914400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algn="l" defTabSz="914400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79" name="Picture 4"/>
          <p:cNvPicPr/>
          <p:nvPr/>
        </p:nvPicPr>
        <p:blipFill>
          <a:blip r:embed="rId1"/>
          <a:stretch/>
        </p:blipFill>
        <p:spPr>
          <a:xfrm>
            <a:off x="1403640" y="1582560"/>
            <a:ext cx="7588440" cy="4268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0" name="Picture 5"/>
          <p:cNvPicPr/>
          <p:nvPr/>
        </p:nvPicPr>
        <p:blipFill>
          <a:blip r:embed="rId2"/>
          <a:stretch/>
        </p:blipFill>
        <p:spPr>
          <a:xfrm>
            <a:off x="179640" y="2781000"/>
            <a:ext cx="1029240" cy="15836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3204000" y="980640"/>
            <a:ext cx="27464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lang="fr-FR" sz="44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Embellir</a:t>
            </a:r>
            <a:endParaRPr lang="fr-FR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124" name="Picture 2"/>
          <p:cNvPicPr/>
          <p:nvPr/>
        </p:nvPicPr>
        <p:blipFill>
          <a:blip r:embed="rId1"/>
          <a:stretch/>
        </p:blipFill>
        <p:spPr>
          <a:xfrm>
            <a:off x="2705760" y="3507480"/>
            <a:ext cx="3935880" cy="3096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5" name="Picture 3"/>
          <p:cNvPicPr/>
          <p:nvPr/>
        </p:nvPicPr>
        <p:blipFill>
          <a:blip r:embed="rId2"/>
          <a:stretch/>
        </p:blipFill>
        <p:spPr>
          <a:xfrm>
            <a:off x="6660360" y="188640"/>
            <a:ext cx="2278440" cy="33184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6" name="Picture 4"/>
          <p:cNvPicPr/>
          <p:nvPr/>
        </p:nvPicPr>
        <p:blipFill>
          <a:blip r:embed="rId3"/>
          <a:stretch/>
        </p:blipFill>
        <p:spPr>
          <a:xfrm>
            <a:off x="179640" y="198720"/>
            <a:ext cx="2430000" cy="32400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179640" y="3792960"/>
            <a:ext cx="4968360" cy="71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lang="fr-FR" sz="24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La pierre de taille de Saint Maximin</a:t>
            </a:r>
            <a:endParaRPr lang="fr-FR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128" name="Picture 2"/>
          <p:cNvPicPr/>
          <p:nvPr/>
        </p:nvPicPr>
        <p:blipFill>
          <a:blip r:embed="rId1"/>
          <a:stretch/>
        </p:blipFill>
        <p:spPr>
          <a:xfrm>
            <a:off x="5076000" y="1124640"/>
            <a:ext cx="3777840" cy="5040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9" name="Picture 3"/>
          <p:cNvPicPr/>
          <p:nvPr/>
        </p:nvPicPr>
        <p:blipFill>
          <a:blip r:embed="rId2"/>
          <a:stretch/>
        </p:blipFill>
        <p:spPr>
          <a:xfrm>
            <a:off x="395640" y="188640"/>
            <a:ext cx="3706200" cy="3727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0" name="Picture 4"/>
          <p:cNvPicPr/>
          <p:nvPr/>
        </p:nvPicPr>
        <p:blipFill>
          <a:blip r:embed="rId3"/>
          <a:stretch/>
        </p:blipFill>
        <p:spPr>
          <a:xfrm>
            <a:off x="395640" y="4507560"/>
            <a:ext cx="4032000" cy="23443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/>
          </p:nvPr>
        </p:nvSpPr>
        <p:spPr>
          <a:xfrm>
            <a:off x="1259640" y="2946600"/>
            <a:ext cx="1872000" cy="964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p>
            <a:pPr indent="0" algn="l" defTabSz="914400">
              <a:lnSpc>
                <a:spcPct val="100000"/>
              </a:lnSpc>
              <a:spcBef>
                <a:spcPts val="879"/>
              </a:spcBef>
              <a:buNone/>
              <a:tabLst>
                <a:tab pos="0" algn="l"/>
              </a:tabLst>
            </a:pPr>
            <a:r>
              <a:rPr lang="fr-FR" sz="44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circuler</a:t>
            </a:r>
            <a:endParaRPr lang="fr-FR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132" name="Picture 3" descr="C:\Documents and Settings\bernardr\Bureau\BdSébasto.jpg"/>
          <p:cNvPicPr/>
          <p:nvPr/>
        </p:nvPicPr>
        <p:blipFill>
          <a:blip r:embed="rId1"/>
          <a:stretch/>
        </p:blipFill>
        <p:spPr>
          <a:xfrm>
            <a:off x="4133880" y="0"/>
            <a:ext cx="5009760" cy="68576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457200" y="44640"/>
            <a:ext cx="8229240" cy="935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lang="fr-FR" sz="4400" b="0" u="none" strike="noStrike">
                <a:solidFill>
                  <a:schemeClr val="lt2">
                    <a:lumMod val="90000"/>
                  </a:schemeClr>
                </a:solidFill>
                <a:effectLst/>
                <a:uFillTx/>
                <a:latin typeface="Berlin Sans FB"/>
              </a:rPr>
              <a:t>La mobilité au XVIII° siècle </a:t>
            </a:r>
            <a:endParaRPr lang="fr-FR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134" name="Picture 2"/>
          <p:cNvPicPr/>
          <p:nvPr/>
        </p:nvPicPr>
        <p:blipFill>
          <a:blip r:embed="rId1"/>
          <a:stretch/>
        </p:blipFill>
        <p:spPr>
          <a:xfrm>
            <a:off x="251640" y="1268640"/>
            <a:ext cx="8548200" cy="47520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lang="fr-FR" sz="44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Un pont habité</a:t>
            </a:r>
            <a:endParaRPr lang="fr-FR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136" name="Picture 2"/>
          <p:cNvPicPr/>
          <p:nvPr/>
        </p:nvPicPr>
        <p:blipFill>
          <a:blip r:embed="rId1"/>
          <a:stretch/>
        </p:blipFill>
        <p:spPr>
          <a:xfrm>
            <a:off x="457200" y="1834560"/>
            <a:ext cx="8229240" cy="41144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3" descr="C:\Documents and Settings\bernardr\Bureau\Haussmann.jpg"/>
          <p:cNvPicPr/>
          <p:nvPr/>
        </p:nvPicPr>
        <p:blipFill>
          <a:blip r:embed="rId1"/>
          <a:stretch/>
        </p:blipFill>
        <p:spPr>
          <a:xfrm>
            <a:off x="101520" y="0"/>
            <a:ext cx="9042120" cy="6647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8" name="Rectangle 4"/>
          <p:cNvSpPr/>
          <p:nvPr/>
        </p:nvSpPr>
        <p:spPr>
          <a:xfrm>
            <a:off x="1573200" y="5315040"/>
            <a:ext cx="6099120" cy="914040"/>
          </a:xfrm>
          <a:prstGeom prst="rect">
            <a:avLst/>
          </a:prstGeom>
          <a:noFill/>
          <a:ln w="25560">
            <a:solidFill>
              <a:schemeClr val="accent1"/>
            </a:solidFill>
            <a:round/>
          </a:ln>
          <a:effectLst>
            <a:outerShdw dist="50760" dir="5400000" blurRad="50760" rotWithShape="0">
              <a:srgbClr val="17375E"/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lang="fr-FR" sz="32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Les travaux d’Haussmann</a:t>
            </a:r>
            <a:endParaRPr lang="fr-FR" sz="3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3" descr="C:\Documents and Settings\bernardr\Bureau\br15percHauss.jpg"/>
          <p:cNvPicPr/>
          <p:nvPr/>
        </p:nvPicPr>
        <p:blipFill>
          <a:blip r:embed="rId1"/>
          <a:stretch/>
        </p:blipFill>
        <p:spPr>
          <a:xfrm>
            <a:off x="1043640" y="1052640"/>
            <a:ext cx="7162560" cy="5425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0" name="Rectangle 5"/>
          <p:cNvSpPr/>
          <p:nvPr/>
        </p:nvSpPr>
        <p:spPr>
          <a:xfrm>
            <a:off x="2104560" y="115920"/>
            <a:ext cx="5040360" cy="914040"/>
          </a:xfrm>
          <a:prstGeom prst="rect">
            <a:avLst/>
          </a:prstGeom>
          <a:solidFill>
            <a:schemeClr val="accent1"/>
          </a:solidFill>
          <a:ln w="2556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lang="fr-FR" sz="40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Les percements</a:t>
            </a:r>
            <a:endParaRPr lang="fr-FR" sz="40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764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lang="fr-FR" sz="32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La </a:t>
            </a:r>
            <a:r>
              <a:rPr lang="fr-FR" sz="3200" b="0" i="1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dream team </a:t>
            </a:r>
            <a:r>
              <a:rPr lang="fr-FR" sz="32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du baron 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/>
          </p:nvPr>
        </p:nvSpPr>
        <p:spPr>
          <a:xfrm>
            <a:off x="0" y="918360"/>
            <a:ext cx="9143640" cy="582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85000" lnSpcReduction="9999"/>
          </a:bodyPr>
          <a:p>
            <a:pPr indent="0" algn="l" defTabSz="914400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fr-FR" sz="32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Adolphe Alphand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algn="l" defTabSz="914400">
              <a:lnSpc>
                <a:spcPct val="100000"/>
              </a:lnSpc>
              <a:spcBef>
                <a:spcPts val="439"/>
              </a:spcBef>
              <a:buNone/>
              <a:tabLst>
                <a:tab pos="0" algn="l"/>
              </a:tabLst>
            </a:pPr>
            <a:r>
              <a:rPr lang="fr-FR" sz="22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promenades et plantations</a:t>
            </a:r>
            <a:endParaRPr lang="fr-FR" sz="2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algn="l" defTabSz="914400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algn="l" defTabSz="914400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fr-FR" sz="32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                                                                Victor Baltard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algn="l" defTabSz="91440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20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                                                                                                              architecture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algn="l" defTabSz="914400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algn="l" defTabSz="914400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fr-FR" sz="32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 Eugène Belgrand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algn="l" defTabSz="91440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fr-FR" sz="20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           assainissement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algn="l" defTabSz="914400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fr-FR" sz="32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  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algn="l" defTabSz="914400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fr-FR" sz="32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                                                                 Gabriel Davioud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algn="l" defTabSz="914400">
              <a:lnSpc>
                <a:spcPct val="100000"/>
              </a:lnSpc>
              <a:spcBef>
                <a:spcPts val="439"/>
              </a:spcBef>
              <a:buNone/>
              <a:tabLst>
                <a:tab pos="0" algn="l"/>
              </a:tabLst>
            </a:pPr>
            <a:r>
              <a:rPr lang="fr-FR" sz="22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                                                                                                  architecture des jardins</a:t>
            </a:r>
            <a:endParaRPr lang="fr-FR" sz="2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algn="l" defTabSz="914400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fr-FR" sz="32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 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algn="l" defTabSz="914400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fr-FR" sz="32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Eugène Deschamps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algn="l" defTabSz="914400">
              <a:lnSpc>
                <a:spcPct val="100000"/>
              </a:lnSpc>
              <a:spcBef>
                <a:spcPts val="439"/>
              </a:spcBef>
              <a:buNone/>
              <a:tabLst>
                <a:tab pos="0" algn="l"/>
              </a:tabLst>
            </a:pPr>
            <a:r>
              <a:rPr lang="fr-FR" sz="22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Conservateur du Plan de paris</a:t>
            </a:r>
            <a:endParaRPr lang="fr-FR" sz="2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algn="l" defTabSz="914400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143" name="Picture 4" descr="Résultat de recherche d'images pour &quot;victor baltard&quot;"/>
          <p:cNvPicPr/>
          <p:nvPr/>
        </p:nvPicPr>
        <p:blipFill>
          <a:blip r:embed="rId1"/>
          <a:stretch/>
        </p:blipFill>
        <p:spPr>
          <a:xfrm>
            <a:off x="5046840" y="1933560"/>
            <a:ext cx="1079640" cy="1157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4" name="Picture 6" descr="Résultat de recherche d'images pour &quot;eugène belgrand&quot;"/>
          <p:cNvPicPr/>
          <p:nvPr/>
        </p:nvPicPr>
        <p:blipFill>
          <a:blip r:embed="rId2"/>
          <a:stretch/>
        </p:blipFill>
        <p:spPr>
          <a:xfrm>
            <a:off x="3636000" y="3090960"/>
            <a:ext cx="758160" cy="1151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5" name="Picture 7"/>
          <p:cNvPicPr/>
          <p:nvPr/>
        </p:nvPicPr>
        <p:blipFill>
          <a:blip r:embed="rId3"/>
          <a:stretch/>
        </p:blipFill>
        <p:spPr>
          <a:xfrm>
            <a:off x="5148000" y="4005000"/>
            <a:ext cx="877320" cy="1439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6" name="Picture 9" descr="Résultat de recherche d'images pour &quot;&quot;eugene deschamps&quot;  plans&quot;"/>
          <p:cNvPicPr/>
          <p:nvPr/>
        </p:nvPicPr>
        <p:blipFill>
          <a:blip r:embed="rId4"/>
          <a:stretch/>
        </p:blipFill>
        <p:spPr>
          <a:xfrm>
            <a:off x="3636000" y="5402880"/>
            <a:ext cx="857880" cy="1178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7" name="Picture 2"/>
          <p:cNvPicPr/>
          <p:nvPr/>
        </p:nvPicPr>
        <p:blipFill>
          <a:blip r:embed="rId5"/>
          <a:stretch/>
        </p:blipFill>
        <p:spPr>
          <a:xfrm>
            <a:off x="3285360" y="968040"/>
            <a:ext cx="1559160" cy="7344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692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lang="fr-FR" sz="36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L’ilôt haussmannien</a:t>
            </a:r>
            <a:endParaRPr lang="fr-FR" sz="3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graphicFrame>
        <p:nvGraphicFramePr>
          <p:cNvPr id="149" name=""/>
          <p:cNvGraphicFramePr/>
          <p:nvPr/>
        </p:nvGraphicFramePr>
        <p:xfrm>
          <a:off x="2887560" y="1397160"/>
          <a:ext cx="3368160" cy="4063680"/>
        </p:xfrm>
        <a:graphic>
          <a:graphicData uri="http://schemas.openxmlformats.org/presentationml/2006/ole">
            <p:oleObj r:id="rId1" spid="">
              <p:embed/>
              <p:pic>
                <p:nvPicPr>
                  <p:cNvPr id="150" name=""/>
                  <p:cNvPicPr/>
                  <p:nvPr/>
                </p:nvPicPr>
                <p:blipFill>
                  <a:blip r:embed="rId2"/>
                  <a:stretch/>
                </p:blipFill>
                <p:spPr>
                  <a:xfrm>
                    <a:off x="2887560" y="1397160"/>
                    <a:ext cx="3368160" cy="40636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</p:pic>
            </p:oleObj>
          </a:graphicData>
        </a:graphic>
      </p:graphicFrame>
      <p:pic>
        <p:nvPicPr>
          <p:cNvPr id="151" name="Picture 3"/>
          <p:cNvPicPr/>
          <p:nvPr/>
        </p:nvPicPr>
        <p:blipFill>
          <a:blip r:embed="rId3"/>
          <a:stretch/>
        </p:blipFill>
        <p:spPr>
          <a:xfrm>
            <a:off x="664200" y="1019520"/>
            <a:ext cx="7888680" cy="51116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1050120" y="2709000"/>
            <a:ext cx="3024000" cy="2016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lang="fr-FR" sz="32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Ilôt </a:t>
            </a:r>
            <a:br>
              <a:rPr sz="3200"/>
            </a:br>
            <a:r>
              <a:rPr lang="fr-FR" sz="32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haussmannien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153" name="Picture 3" descr="C:\Documents and Settings\bernardr\Bureau\BR1.jpg"/>
          <p:cNvPicPr/>
          <p:nvPr/>
        </p:nvPicPr>
        <p:blipFill>
          <a:blip r:embed="rId1"/>
          <a:stretch/>
        </p:blipFill>
        <p:spPr>
          <a:xfrm>
            <a:off x="4572000" y="188640"/>
            <a:ext cx="4120920" cy="6431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4" name="Picture 3"/>
          <p:cNvPicPr/>
          <p:nvPr/>
        </p:nvPicPr>
        <p:blipFill>
          <a:blip r:embed="rId2"/>
          <a:stretch/>
        </p:blipFill>
        <p:spPr>
          <a:xfrm>
            <a:off x="899640" y="188640"/>
            <a:ext cx="3324600" cy="1872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5" name="Picture 4"/>
          <p:cNvPicPr/>
          <p:nvPr/>
        </p:nvPicPr>
        <p:blipFill>
          <a:blip r:embed="rId3"/>
          <a:stretch/>
        </p:blipFill>
        <p:spPr>
          <a:xfrm>
            <a:off x="755640" y="5085360"/>
            <a:ext cx="3596760" cy="14724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3"/>
          <p:cNvSpPr/>
          <p:nvPr/>
        </p:nvSpPr>
        <p:spPr>
          <a:xfrm>
            <a:off x="5760" y="-1080"/>
            <a:ext cx="9132120" cy="6859800"/>
          </a:xfrm>
          <a:prstGeom prst="rect">
            <a:avLst/>
          </a:prstGeom>
          <a:solidFill>
            <a:schemeClr val="accent1"/>
          </a:solidFill>
          <a:ln w="2556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lang="fr-FR" sz="44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8 novembre 2019</a:t>
            </a:r>
            <a:endParaRPr lang="fr-FR" sz="4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fr-FR" sz="4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fr-FR" sz="40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fr-FR" sz="40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Lecture d’une ville : l’exemple parisien</a:t>
            </a:r>
            <a:endParaRPr lang="fr-FR" sz="40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fr-FR" sz="36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fr-FR" sz="36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La révolution haussmannienne</a:t>
            </a:r>
            <a:endParaRPr lang="fr-FR" sz="36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fr-FR" sz="36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fr-FR" sz="36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fr-FR" sz="36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Bernard Roth</a:t>
            </a:r>
            <a:endParaRPr lang="fr-FR" sz="36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2195640" y="274680"/>
            <a:ext cx="4896360" cy="561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lang="fr-FR" sz="32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L’immeuble haussmannien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157" name="Picture 2"/>
          <p:cNvPicPr/>
          <p:nvPr/>
        </p:nvPicPr>
        <p:blipFill>
          <a:blip r:embed="rId1"/>
          <a:stretch/>
        </p:blipFill>
        <p:spPr>
          <a:xfrm>
            <a:off x="7884360" y="44640"/>
            <a:ext cx="1079640" cy="12016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8" name="Picture 2"/>
          <p:cNvPicPr/>
          <p:nvPr/>
        </p:nvPicPr>
        <p:blipFill>
          <a:blip r:embed="rId2"/>
          <a:stretch/>
        </p:blipFill>
        <p:spPr>
          <a:xfrm>
            <a:off x="1523880" y="981000"/>
            <a:ext cx="6095520" cy="48956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p>
            <a:pPr indent="0" algn="l" defTabSz="914400">
              <a:spcBef>
                <a:spcPts val="641"/>
              </a:spcBef>
              <a:buNone/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160" name="Picture 3" descr="C:\Documents and Settings\bernardr\Bureau\Gabarits.jpg"/>
          <p:cNvPicPr/>
          <p:nvPr/>
        </p:nvPicPr>
        <p:blipFill>
          <a:blip r:embed="rId1"/>
          <a:stretch/>
        </p:blipFill>
        <p:spPr>
          <a:xfrm>
            <a:off x="838080" y="1143000"/>
            <a:ext cx="7721280" cy="5222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1" name="Rectangle 4"/>
          <p:cNvSpPr/>
          <p:nvPr/>
        </p:nvSpPr>
        <p:spPr>
          <a:xfrm>
            <a:off x="367920" y="211320"/>
            <a:ext cx="8352720" cy="914040"/>
          </a:xfrm>
          <a:prstGeom prst="rect">
            <a:avLst/>
          </a:prstGeom>
          <a:solidFill>
            <a:schemeClr val="accent1"/>
          </a:solidFill>
          <a:ln w="2556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lang="fr-FR" sz="40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Evolution des gabarits</a:t>
            </a:r>
            <a:endParaRPr lang="fr-FR" sz="40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85000" lnSpcReduction="9999"/>
          </a:bodyPr>
          <a:p>
            <a:pPr indent="0" algn="ctr" defTabSz="914400">
              <a:lnSpc>
                <a:spcPct val="100000"/>
              </a:lnSpc>
              <a:buNone/>
            </a:pPr>
            <a:r>
              <a:rPr lang="fr-FR" sz="40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La densité </a:t>
            </a:r>
            <a:br>
              <a:rPr sz="4400"/>
            </a:br>
            <a:endParaRPr lang="fr-FR" sz="4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163" name="Picture 2"/>
          <p:cNvPicPr/>
          <p:nvPr/>
        </p:nvPicPr>
        <p:blipFill>
          <a:blip r:embed="rId1"/>
          <a:stretch/>
        </p:blipFill>
        <p:spPr>
          <a:xfrm>
            <a:off x="1187640" y="1196640"/>
            <a:ext cx="6687000" cy="51123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AutoShape 4" descr="Plan Immeuble Haussmannien Structure Plancher Immeuble Haussmannien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anchor="t">
            <a:noAutofit/>
          </a:bodyPr>
          <a:p>
            <a:endParaRPr lang="fr-FR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165" name="Picture 5"/>
          <p:cNvPicPr/>
          <p:nvPr/>
        </p:nvPicPr>
        <p:blipFill>
          <a:blip r:embed="rId1"/>
          <a:stretch/>
        </p:blipFill>
        <p:spPr>
          <a:xfrm>
            <a:off x="155520" y="1124640"/>
            <a:ext cx="9070920" cy="4861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6" name="Rectangle 6"/>
          <p:cNvSpPr/>
          <p:nvPr/>
        </p:nvSpPr>
        <p:spPr>
          <a:xfrm>
            <a:off x="1475640" y="210240"/>
            <a:ext cx="6192360" cy="914040"/>
          </a:xfrm>
          <a:prstGeom prst="rect">
            <a:avLst/>
          </a:prstGeom>
          <a:noFill/>
          <a:ln w="2556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lang="fr-FR" sz="20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           Plan de l’immeuble haussmannien</a:t>
            </a:r>
            <a:r>
              <a:rPr lang="fr-FR" sz="2000" b="0" u="none" strike="noStrike">
                <a:solidFill>
                  <a:srgbClr val="FFFFFF">
                    <a:alpha val="1000"/>
                  </a:srgbClr>
                </a:solidFill>
                <a:effectLst/>
                <a:uFillTx/>
                <a:latin typeface="Berlin Sans FB"/>
              </a:rPr>
              <a:t>n</a:t>
            </a:r>
            <a:endParaRPr lang="fr-FR" sz="20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67" name="Rectangle 7"/>
          <p:cNvSpPr/>
          <p:nvPr/>
        </p:nvSpPr>
        <p:spPr>
          <a:xfrm>
            <a:off x="2195640" y="5986440"/>
            <a:ext cx="5328360" cy="914040"/>
          </a:xfrm>
          <a:prstGeom prst="rect">
            <a:avLst/>
          </a:prstGeom>
          <a:solidFill>
            <a:schemeClr val="accent1"/>
          </a:solidFill>
          <a:ln w="2556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lang="fr-FR" sz="16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Épaisseurs, fénêtres, H.S.P., circulations verticales</a:t>
            </a:r>
            <a:endParaRPr lang="fr-FR" sz="16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1738080" cy="6034320"/>
          </a:xfrm>
          <a:prstGeom prst="rect">
            <a:avLst/>
          </a:prstGeom>
          <a:noFill/>
          <a:ln w="0">
            <a:noFill/>
          </a:ln>
          <a:effectLst>
            <a:outerShdw dist="50760" dir="5400000" blurRad="50760" rotWithShape="0">
              <a:srgbClr val="17375E"/>
            </a:outerShdw>
          </a:effectLst>
        </p:spPr>
        <p:txBody>
          <a:bodyPr lIns="45720" tIns="91440" rIns="45720" bIns="9144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lang="fr-FR" sz="66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Appartement </a:t>
            </a:r>
            <a:endParaRPr lang="fr-FR" sz="6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169" name="Picture 3" descr="C:\Documents and Settings\bernardr\Bureau\br2.jpg"/>
          <p:cNvPicPr/>
          <p:nvPr/>
        </p:nvPicPr>
        <p:blipFill>
          <a:blip r:embed="rId1"/>
          <a:stretch/>
        </p:blipFill>
        <p:spPr>
          <a:xfrm>
            <a:off x="2529360" y="0"/>
            <a:ext cx="4193280" cy="6900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0" name="Rectangle 4"/>
          <p:cNvSpPr/>
          <p:nvPr/>
        </p:nvSpPr>
        <p:spPr>
          <a:xfrm>
            <a:off x="7119720" y="332640"/>
            <a:ext cx="1199880" cy="5400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tIns="90000" rIns="45000" bIns="90000" anchor="t" vert="vert270">
            <a:noAutofit/>
          </a:bodyPr>
          <a:p>
            <a:pPr defTabSz="914400">
              <a:lnSpc>
                <a:spcPct val="100000"/>
              </a:lnSpc>
            </a:pPr>
            <a:r>
              <a:rPr lang="fr-FR" sz="6600" b="0" u="none" strike="noStrike">
                <a:solidFill>
                  <a:srgbClr val="FFFFFF"/>
                </a:solidFill>
                <a:effectLst/>
                <a:uFillTx/>
                <a:latin typeface="Berlin Sans FB"/>
              </a:rPr>
              <a:t>haussmannien</a:t>
            </a:r>
            <a:endParaRPr lang="fr-FR" sz="66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611640" y="3141000"/>
            <a:ext cx="8229240" cy="647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lang="fr-FR" sz="36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L’architecture publique et l’éclectisme</a:t>
            </a:r>
            <a:endParaRPr lang="fr-FR" sz="3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172" name="Picture 2"/>
          <p:cNvPicPr/>
          <p:nvPr/>
        </p:nvPicPr>
        <p:blipFill>
          <a:blip r:embed="rId1"/>
          <a:stretch/>
        </p:blipFill>
        <p:spPr>
          <a:xfrm>
            <a:off x="3204000" y="260640"/>
            <a:ext cx="2168640" cy="2653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3" name="Picture 3"/>
          <p:cNvPicPr/>
          <p:nvPr/>
        </p:nvPicPr>
        <p:blipFill>
          <a:blip r:embed="rId2"/>
          <a:stretch/>
        </p:blipFill>
        <p:spPr>
          <a:xfrm>
            <a:off x="5652000" y="271440"/>
            <a:ext cx="2979720" cy="2274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4" name="Picture 4"/>
          <p:cNvPicPr/>
          <p:nvPr/>
        </p:nvPicPr>
        <p:blipFill>
          <a:blip r:embed="rId3"/>
          <a:stretch/>
        </p:blipFill>
        <p:spPr>
          <a:xfrm>
            <a:off x="827640" y="4149000"/>
            <a:ext cx="3466800" cy="1950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5" name="Picture 6"/>
          <p:cNvPicPr/>
          <p:nvPr/>
        </p:nvPicPr>
        <p:blipFill>
          <a:blip r:embed="rId4"/>
          <a:stretch/>
        </p:blipFill>
        <p:spPr>
          <a:xfrm>
            <a:off x="5004000" y="4163040"/>
            <a:ext cx="2503080" cy="2007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6" name="Picture 7"/>
          <p:cNvPicPr/>
          <p:nvPr/>
        </p:nvPicPr>
        <p:blipFill>
          <a:blip r:embed="rId5"/>
          <a:stretch/>
        </p:blipFill>
        <p:spPr>
          <a:xfrm>
            <a:off x="146880" y="260640"/>
            <a:ext cx="2909520" cy="18694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2483640" y="2450880"/>
            <a:ext cx="391536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lang="fr-FR" sz="44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Les Halles</a:t>
            </a:r>
            <a:endParaRPr lang="fr-FR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178" name="Picture 2"/>
          <p:cNvPicPr/>
          <p:nvPr/>
        </p:nvPicPr>
        <p:blipFill>
          <a:blip r:embed="rId1"/>
          <a:stretch/>
        </p:blipFill>
        <p:spPr>
          <a:xfrm>
            <a:off x="244080" y="692640"/>
            <a:ext cx="2658240" cy="20487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9" name="Picture 4"/>
          <p:cNvPicPr/>
          <p:nvPr/>
        </p:nvPicPr>
        <p:blipFill>
          <a:blip r:embed="rId2"/>
          <a:stretch/>
        </p:blipFill>
        <p:spPr>
          <a:xfrm>
            <a:off x="5963760" y="764640"/>
            <a:ext cx="3021840" cy="2016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0" name="Picture 5"/>
          <p:cNvPicPr/>
          <p:nvPr/>
        </p:nvPicPr>
        <p:blipFill>
          <a:blip r:embed="rId3"/>
          <a:stretch/>
        </p:blipFill>
        <p:spPr>
          <a:xfrm>
            <a:off x="4654800" y="3630600"/>
            <a:ext cx="4478400" cy="2520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1" name="Picture 6"/>
          <p:cNvPicPr/>
          <p:nvPr/>
        </p:nvPicPr>
        <p:blipFill>
          <a:blip r:embed="rId4"/>
          <a:stretch/>
        </p:blipFill>
        <p:spPr>
          <a:xfrm>
            <a:off x="244080" y="3573000"/>
            <a:ext cx="3888000" cy="25776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249480" y="2709000"/>
            <a:ext cx="9074520" cy="1722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62500" lnSpcReduction="19999"/>
          </a:bodyPr>
          <a:p>
            <a:pPr indent="0" algn="l" defTabSz="914400">
              <a:lnSpc>
                <a:spcPct val="100000"/>
              </a:lnSpc>
              <a:buNone/>
            </a:pPr>
            <a:br>
              <a:rPr sz="2700"/>
            </a:br>
            <a:r>
              <a:rPr lang="fr-FR" sz="27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Le Printemps</a:t>
            </a:r>
            <a:br>
              <a:rPr sz="3600"/>
            </a:br>
            <a:r>
              <a:rPr lang="fr-FR" sz="36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                                 </a:t>
            </a:r>
            <a:r>
              <a:rPr lang="fr-FR" sz="44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1865</a:t>
            </a:r>
            <a:br>
              <a:rPr sz="3600"/>
            </a:br>
            <a:r>
              <a:rPr lang="fr-FR" sz="27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                                                                                          le Bon Marché                                                                                                                                                  </a:t>
            </a:r>
            <a:br>
              <a:rPr sz="4400"/>
            </a:br>
            <a:r>
              <a:rPr lang="fr-FR" sz="4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               </a:t>
            </a:r>
            <a:endParaRPr lang="fr-FR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183" name="Picture 2"/>
          <p:cNvPicPr/>
          <p:nvPr/>
        </p:nvPicPr>
        <p:blipFill>
          <a:blip r:embed="rId1"/>
          <a:stretch/>
        </p:blipFill>
        <p:spPr>
          <a:xfrm>
            <a:off x="395640" y="116640"/>
            <a:ext cx="3771720" cy="26056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4" name="Picture 3"/>
          <p:cNvPicPr/>
          <p:nvPr/>
        </p:nvPicPr>
        <p:blipFill>
          <a:blip r:embed="rId2"/>
          <a:stretch/>
        </p:blipFill>
        <p:spPr>
          <a:xfrm>
            <a:off x="3204000" y="4149000"/>
            <a:ext cx="5776920" cy="25664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457200" y="44640"/>
            <a:ext cx="8229240" cy="71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lnSpcReduction="9999"/>
          </a:bodyPr>
          <a:p>
            <a:pPr indent="0" algn="ctr" defTabSz="914400">
              <a:lnSpc>
                <a:spcPct val="100000"/>
              </a:lnSpc>
              <a:buNone/>
            </a:pPr>
            <a:r>
              <a:rPr lang="fr-FR" sz="44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Extension de Paris</a:t>
            </a:r>
            <a:endParaRPr lang="fr-FR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186" name="Picture 3" descr="C:\Documents and Settings\bernardr\Bureau\br14ann1860.jpg"/>
          <p:cNvPicPr/>
          <p:nvPr/>
        </p:nvPicPr>
        <p:blipFill>
          <a:blip r:embed="rId1"/>
          <a:stretch/>
        </p:blipFill>
        <p:spPr>
          <a:xfrm>
            <a:off x="1187640" y="764640"/>
            <a:ext cx="6933960" cy="56923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7858800" cy="980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lang="fr-FR" sz="44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Le paysage haussmannien :</a:t>
            </a:r>
            <a:endParaRPr lang="fr-FR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/>
          </p:nvPr>
        </p:nvSpPr>
        <p:spPr>
          <a:xfrm>
            <a:off x="1331640" y="1600200"/>
            <a:ext cx="6552360" cy="4525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p>
            <a:pPr indent="0" algn="l" defTabSz="914400">
              <a:lnSpc>
                <a:spcPct val="100000"/>
              </a:lnSpc>
              <a:spcBef>
                <a:spcPts val="1080"/>
              </a:spcBef>
              <a:buNone/>
              <a:tabLst>
                <a:tab pos="0" algn="l"/>
              </a:tabLst>
            </a:pPr>
            <a:endParaRPr lang="fr-FR" sz="5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algn="l" defTabSz="914400">
              <a:lnSpc>
                <a:spcPct val="100000"/>
              </a:lnSpc>
              <a:spcBef>
                <a:spcPts val="1080"/>
              </a:spcBef>
              <a:buNone/>
              <a:tabLst>
                <a:tab pos="0" algn="l"/>
              </a:tabLst>
            </a:pPr>
            <a:r>
              <a:rPr lang="fr-FR" sz="54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La ville végétale</a:t>
            </a:r>
            <a:endParaRPr lang="fr-FR" sz="5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algn="l" defTabSz="914400">
              <a:lnSpc>
                <a:spcPct val="100000"/>
              </a:lnSpc>
              <a:spcBef>
                <a:spcPts val="1080"/>
              </a:spcBef>
              <a:buNone/>
              <a:tabLst>
                <a:tab pos="0" algn="l"/>
              </a:tabLst>
            </a:pPr>
            <a:endParaRPr lang="fr-FR" sz="5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algn="l" defTabSz="914400">
              <a:lnSpc>
                <a:spcPct val="100000"/>
              </a:lnSpc>
              <a:spcBef>
                <a:spcPts val="1080"/>
              </a:spcBef>
              <a:buNone/>
              <a:tabLst>
                <a:tab pos="0" algn="l"/>
              </a:tabLst>
            </a:pPr>
            <a:r>
              <a:rPr lang="fr-FR" sz="54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Les points de mire</a:t>
            </a:r>
            <a:endParaRPr lang="fr-FR" sz="5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p>
            <a:pPr indent="0" algn="ctr" defTabSz="914400">
              <a:buNone/>
            </a:pPr>
            <a:endParaRPr lang="fr-FR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graphicFrame>
        <p:nvGraphicFramePr>
          <p:cNvPr id="83" name="Espace réservé du contenu 3"/>
          <p:cNvGraphicFramePr/>
          <p:nvPr/>
        </p:nvGraphicFramePr>
        <p:xfrm>
          <a:off x="179640" y="188640"/>
          <a:ext cx="8784360" cy="6552360"/>
        </p:xfrm>
        <a:graphic>
          <a:graphicData uri="http://schemas.openxmlformats.org/drawingml/2006/table">
            <a:tbl>
              <a:tblPr/>
              <a:tblGrid>
                <a:gridCol w="8784720"/>
              </a:tblGrid>
              <a:tr h="6552720">
                <a:tc>
                  <a:txBody>
                    <a:bodyPr lIns="53640" tIns="89280" rIns="53640" bIns="89280" anchor="t">
                      <a:noAutofit/>
                    </a:bodyPr>
                    <a:p>
                      <a:pPr algn="just" defTabSz="914400">
                        <a:lnSpc>
                          <a:spcPct val="100000"/>
                        </a:lnSpc>
                      </a:pPr>
                      <a:r>
                        <a:rPr lang="fr-FR" sz="1100" b="1" u="none" strike="noStrike">
                          <a:solidFill>
                            <a:srgbClr val="102A8B"/>
                          </a:solidFill>
                          <a:effectLst/>
                          <a:uFillTx/>
                          <a:latin typeface="Arial"/>
                        </a:rPr>
                        <a:t>Conseils pour vendre un appartement haussmannien</a:t>
                      </a:r>
                      <a:endParaRPr lang="fr-FR" sz="11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algn="just" defTabSz="914400">
                        <a:lnSpc>
                          <a:spcPct val="100000"/>
                        </a:lnSpc>
                      </a:pPr>
                      <a:endParaRPr lang="fr-FR" sz="11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900" b="1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</a:rPr>
                        <a:t>Pour la vente de votre appartement haussmannien, optez pour la formule de particulier à particulier et </a:t>
                      </a:r>
                      <a:r>
                        <a:rPr lang="fr-FR" sz="900" b="1" u="none" strike="noStrike">
                          <a:solidFill>
                            <a:srgbClr val="FF0000"/>
                          </a:solidFill>
                          <a:effectLst/>
                          <a:uFillTx/>
                          <a:latin typeface="Arial"/>
                        </a:rPr>
                        <a:t>bénéficiez des conseils </a:t>
                      </a:r>
                      <a:r>
                        <a:rPr lang="fr-FR" sz="9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de L'Immobilier 100% entre Particuliers.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9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Vente appartement haussmannien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lang="fr-FR" sz="9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Vous souhaitez mettre en </a:t>
                      </a:r>
                      <a:r>
                        <a:rPr lang="fr-FR" sz="9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vente</a:t>
                      </a:r>
                      <a:r>
                        <a:rPr lang="fr-FR" sz="9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 votre </a:t>
                      </a:r>
                      <a:r>
                        <a:rPr lang="fr-FR" sz="900" b="0" u="sng" strike="noStrike">
                          <a:solidFill>
                            <a:srgbClr val="0000FF"/>
                          </a:solidFill>
                          <a:effectLst/>
                          <a:uFillTx/>
                          <a:latin typeface="Arial"/>
                          <a:hlinkClick r:id="rId1"/>
                        </a:rPr>
                        <a:t>appartement</a:t>
                      </a:r>
                      <a:r>
                        <a:rPr lang="fr-FR" sz="9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 </a:t>
                      </a:r>
                      <a:r>
                        <a:rPr lang="fr-FR" sz="900" b="0" u="none" strike="noStrike">
                          <a:solidFill>
                            <a:srgbClr val="FF0000"/>
                          </a:solidFill>
                          <a:effectLst/>
                          <a:uFillTx/>
                          <a:latin typeface="Arial"/>
                        </a:rPr>
                        <a:t>de type haussmannien</a:t>
                      </a:r>
                      <a:r>
                        <a:rPr lang="fr-FR" sz="900" b="0" u="none" strike="noStrike">
                          <a:solidFill>
                            <a:srgbClr val="FFFF00"/>
                          </a:solidFill>
                          <a:effectLst/>
                          <a:uFillTx/>
                          <a:latin typeface="Arial"/>
                        </a:rPr>
                        <a:t>, </a:t>
                      </a:r>
                      <a:r>
                        <a:rPr lang="fr-FR" sz="9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L'Immobilier 100% entre Particuliers vous accompagne dans votre projet de </a:t>
                      </a:r>
                      <a:r>
                        <a:rPr lang="fr-FR" sz="9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vente</a:t>
                      </a:r>
                      <a:r>
                        <a:rPr lang="fr-FR" sz="9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.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9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L’</a:t>
                      </a:r>
                      <a:r>
                        <a:rPr lang="fr-FR" sz="9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appartement haussmannien</a:t>
                      </a:r>
                      <a:r>
                        <a:rPr lang="fr-FR" sz="9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 se caractérise par :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indent="-171360" defTabSz="91440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fr-FR" sz="9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des pièces spacieuses </a:t>
                      </a:r>
                      <a:r>
                        <a:rPr lang="fr-FR" sz="900" b="0" u="sng" strike="noStrike">
                          <a:solidFill>
                            <a:srgbClr val="FF0000"/>
                          </a:solidFill>
                          <a:effectLst/>
                          <a:uFillTx/>
                          <a:latin typeface="Arial"/>
                        </a:rPr>
                        <a:t>construites en enfilade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indent="-171360" defTabSz="91440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fr-FR" sz="9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     des </a:t>
                      </a:r>
                      <a:r>
                        <a:rPr lang="fr-FR" sz="900" b="0" u="sng" strike="noStrike">
                          <a:solidFill>
                            <a:srgbClr val="FF0000"/>
                          </a:solidFill>
                          <a:effectLst/>
                          <a:uFillTx/>
                          <a:latin typeface="Arial"/>
                        </a:rPr>
                        <a:t>plafonds hauts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fr-FR" sz="9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Il existe de nombreux types d’</a:t>
                      </a:r>
                      <a:r>
                        <a:rPr lang="fr-FR" sz="9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appartements haussmanniens</a:t>
                      </a:r>
                      <a:r>
                        <a:rPr lang="fr-FR" sz="9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. Le terme vient du nom du </a:t>
                      </a:r>
                      <a:r>
                        <a:rPr lang="fr-FR" sz="900" b="0" u="sng" strike="noStrike">
                          <a:solidFill>
                            <a:srgbClr val="FF0000"/>
                          </a:solidFill>
                          <a:effectLst/>
                          <a:uFillTx/>
                          <a:latin typeface="Arial"/>
                        </a:rPr>
                        <a:t>Baron </a:t>
                      </a:r>
                      <a:r>
                        <a:rPr lang="fr-FR" sz="900" b="1" u="sng" strike="noStrike">
                          <a:solidFill>
                            <a:srgbClr val="FF0000"/>
                          </a:solidFill>
                          <a:effectLst/>
                          <a:uFillTx/>
                          <a:latin typeface="Arial"/>
                        </a:rPr>
                        <a:t>Haussmann</a:t>
                      </a:r>
                      <a:r>
                        <a:rPr lang="fr-FR" sz="900" b="0" u="sng" strike="noStrike">
                          <a:solidFill>
                            <a:srgbClr val="FF0000"/>
                          </a:solidFill>
                          <a:effectLst/>
                          <a:uFillTx/>
                          <a:latin typeface="Arial"/>
                        </a:rPr>
                        <a:t>, un architecte de renom</a:t>
                      </a:r>
                      <a:r>
                        <a:rPr lang="fr-FR" sz="9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 qui a su donner un style particulier aux bâtiments construits sous sa direction à la fin du 19e siècle. En général, les immeubles de style </a:t>
                      </a:r>
                      <a:r>
                        <a:rPr lang="fr-FR" sz="9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haussmannien</a:t>
                      </a:r>
                      <a:r>
                        <a:rPr lang="fr-FR" sz="9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 présentent </a:t>
                      </a:r>
                      <a:r>
                        <a:rPr lang="fr-FR" sz="900" b="0" u="none" strike="noStrike">
                          <a:solidFill>
                            <a:srgbClr val="FF0000"/>
                          </a:solidFill>
                          <a:effectLst/>
                          <a:uFillTx/>
                          <a:latin typeface="Arial"/>
                        </a:rPr>
                        <a:t>des atlantes et des cariatides qui soutiennent les corniches et les balcons</a:t>
                      </a:r>
                      <a:r>
                        <a:rPr lang="fr-FR" sz="9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.</a:t>
                      </a:r>
                      <a:br>
                        <a:rPr sz="900"/>
                      </a:br>
                      <a:r>
                        <a:rPr lang="fr-FR" sz="9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.</a:t>
                      </a:r>
                      <a:endParaRPr lang="fr-FR" sz="9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53640" marR="53640" marT="89280" marB="892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84" name="Picture 6" descr="Vente appartement haussmannien"/>
          <p:cNvPicPr/>
          <p:nvPr/>
        </p:nvPicPr>
        <p:blipFill>
          <a:blip r:embed="rId2"/>
          <a:stretch/>
        </p:blipFill>
        <p:spPr>
          <a:xfrm>
            <a:off x="1691640" y="2349000"/>
            <a:ext cx="5350680" cy="40129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2483640" y="2637000"/>
            <a:ext cx="4392000" cy="921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lang="fr-FR" sz="40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La ville végétale</a:t>
            </a:r>
            <a:endParaRPr lang="fr-FR" sz="4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190" name="Picture 2"/>
          <p:cNvPicPr/>
          <p:nvPr/>
        </p:nvPicPr>
        <p:blipFill>
          <a:blip r:embed="rId1"/>
          <a:stretch/>
        </p:blipFill>
        <p:spPr>
          <a:xfrm>
            <a:off x="251640" y="3573000"/>
            <a:ext cx="3873240" cy="30308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91" name="Picture 3"/>
          <p:cNvPicPr/>
          <p:nvPr/>
        </p:nvPicPr>
        <p:blipFill>
          <a:blip r:embed="rId2"/>
          <a:stretch/>
        </p:blipFill>
        <p:spPr>
          <a:xfrm>
            <a:off x="5478840" y="188640"/>
            <a:ext cx="3507120" cy="2304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92" name="Picture 4"/>
          <p:cNvPicPr/>
          <p:nvPr/>
        </p:nvPicPr>
        <p:blipFill>
          <a:blip r:embed="rId3"/>
          <a:stretch/>
        </p:blipFill>
        <p:spPr>
          <a:xfrm>
            <a:off x="251640" y="188640"/>
            <a:ext cx="4142160" cy="2304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93" name="Picture 5"/>
          <p:cNvPicPr/>
          <p:nvPr/>
        </p:nvPicPr>
        <p:blipFill>
          <a:blip r:embed="rId4"/>
          <a:stretch/>
        </p:blipFill>
        <p:spPr>
          <a:xfrm>
            <a:off x="5014440" y="4149000"/>
            <a:ext cx="3971880" cy="24386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2699640" y="2853000"/>
            <a:ext cx="3528000" cy="791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lang="fr-FR" sz="28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Les points de mire</a:t>
            </a:r>
            <a:endParaRPr lang="fr-FR" sz="2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195" name="Picture 2"/>
          <p:cNvPicPr/>
          <p:nvPr/>
        </p:nvPicPr>
        <p:blipFill>
          <a:blip r:embed="rId1"/>
          <a:stretch/>
        </p:blipFill>
        <p:spPr>
          <a:xfrm>
            <a:off x="4547160" y="146520"/>
            <a:ext cx="4423320" cy="2489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96" name="Picture 3"/>
          <p:cNvPicPr/>
          <p:nvPr/>
        </p:nvPicPr>
        <p:blipFill>
          <a:blip r:embed="rId2"/>
          <a:stretch/>
        </p:blipFill>
        <p:spPr>
          <a:xfrm>
            <a:off x="326880" y="3765960"/>
            <a:ext cx="3606120" cy="23558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97" name="Picture 4"/>
          <p:cNvPicPr/>
          <p:nvPr/>
        </p:nvPicPr>
        <p:blipFill>
          <a:blip r:embed="rId3"/>
          <a:stretch/>
        </p:blipFill>
        <p:spPr>
          <a:xfrm>
            <a:off x="4572000" y="3765960"/>
            <a:ext cx="3233160" cy="2268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98" name="Picture 5"/>
          <p:cNvPicPr/>
          <p:nvPr/>
        </p:nvPicPr>
        <p:blipFill>
          <a:blip r:embed="rId4"/>
          <a:stretch/>
        </p:blipFill>
        <p:spPr>
          <a:xfrm>
            <a:off x="29160" y="146520"/>
            <a:ext cx="3903840" cy="24890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/>
          </p:nvPr>
        </p:nvSpPr>
        <p:spPr>
          <a:xfrm>
            <a:off x="457200" y="116640"/>
            <a:ext cx="8229240" cy="6552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p>
            <a:pPr indent="0" algn="l" defTabSz="914400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fr-FR" sz="3200" b="0" u="none" strike="noStrike">
                <a:solidFill>
                  <a:schemeClr val="lt2">
                    <a:lumMod val="90000"/>
                  </a:schemeClr>
                </a:solidFill>
                <a:effectLst/>
                <a:uFillTx/>
                <a:latin typeface="Berlin Sans FB"/>
              </a:rPr>
              <a:t>              </a:t>
            </a:r>
            <a:r>
              <a:rPr lang="fr-FR" sz="32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L’exemple de l’Ile de la Cité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200" name="Picture 2"/>
          <p:cNvPicPr/>
          <p:nvPr/>
        </p:nvPicPr>
        <p:blipFill>
          <a:blip r:embed="rId1"/>
          <a:stretch/>
        </p:blipFill>
        <p:spPr>
          <a:xfrm>
            <a:off x="467640" y="692640"/>
            <a:ext cx="8208720" cy="58338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468720" y="332640"/>
            <a:ext cx="8229240" cy="791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lang="fr-FR" sz="24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Avec Haussmann</a:t>
            </a:r>
            <a:endParaRPr lang="fr-FR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202" name="Picture 3" descr="C:\Documents and Settings\bernardr\Bureau\br16cité.jpg"/>
          <p:cNvPicPr/>
          <p:nvPr/>
        </p:nvPicPr>
        <p:blipFill>
          <a:blip r:embed="rId1"/>
          <a:stretch/>
        </p:blipFill>
        <p:spPr>
          <a:xfrm>
            <a:off x="395640" y="1700640"/>
            <a:ext cx="8573760" cy="40320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lang="fr-FR" sz="28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Ile de la Cité  Mission Belaval Perrault</a:t>
            </a:r>
            <a:endParaRPr lang="fr-FR" sz="2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204" name="Picture 2"/>
          <p:cNvPicPr/>
          <p:nvPr/>
        </p:nvPicPr>
        <p:blipFill>
          <a:blip r:embed="rId1"/>
          <a:stretch/>
        </p:blipFill>
        <p:spPr>
          <a:xfrm>
            <a:off x="539640" y="2205000"/>
            <a:ext cx="8229240" cy="31680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2962440" cy="6466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lang="fr-FR" sz="44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L’allumeur de réverbères</a:t>
            </a:r>
            <a:endParaRPr lang="fr-FR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206" name="Picture 2"/>
          <p:cNvPicPr/>
          <p:nvPr/>
        </p:nvPicPr>
        <p:blipFill>
          <a:blip r:embed="rId1"/>
          <a:stretch/>
        </p:blipFill>
        <p:spPr>
          <a:xfrm>
            <a:off x="3996000" y="476640"/>
            <a:ext cx="4452120" cy="62416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457200" y="332640"/>
            <a:ext cx="8229240" cy="1007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lang="fr-FR" sz="40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Gaz à tous les étages</a:t>
            </a:r>
            <a:endParaRPr lang="fr-FR" sz="4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08" name="AutoShape 5" descr="data:image/png;base64,iVBORw0KGgoAAAANSUhEUgAABHQAAANmCAYAAACbtdyoAAAgAElEQVR4Xu3YQQ0AAAwCseHf9HRc0ikgZS92jgABAgQIECBAgAABAgQIECBAICWwVFphCRAgQIAAAQIECBAgQIAAAQIEzqDjCQgQIECAAAECBAgQIECAAAECMQGDTqwwcQkQIECAAAECBAgQIECAAAECBh0/QIAAAQIECBAgQIAAAQIECBCICRh0YoWJS4AAAQIECBAgQIAAAQIECBAw6PgBAgQIECBAgAABAgQIECBAgEBMwKATK0xcAgQIECBAgAABAgQIECBAgIBBxw8QIECAAAECBAgQIECAAAECBGICBp1YYeISIECAAAECBAgQIECAAAECBAw6foAAAQIECBAgQIAAAQIECBAgEBMw6MQKE5cAAQIECBAgQIAAAQIECBAgYNDxAwQIECBAgAABAgQIECBAgACBmIBBJ1aYuAQIECBAgAABAgQIECBAgAABg44fIECAAAECBAgQIECAAAECBAjEBAw6scLEJUCAAAECBAgQIECAAAECBAgYdPwAAQIECBAgQIAAAQIECBAgQCAmYNCJFSYuAQIECBAgQIAAAQIECBAgQMCg4wcIECBAgAABAgQIECBAgAABAjEBg06sMHEJECBAgAABAgQIECBAgAABAgYdP0CAAAECBAgQIECAAAECBAgQiAkYdGKFiUuAAAECBAgQIECAAAECBAgQMOj4AQIECBAgQIAAAQIECBAgQIBATMCgEytMXAIECBAgQIAAAQIECBAgQICAQccPECBAgAABAgQIECBAgAABAgRiAgadWGHiEiBAgAABAgQIECBAgAABAgQMOn6AAAECBAgQIECAAAECBAgQIBATMOjEChOXAAECBAgQIECAAAECBAgQIGDQ8QMECBAgQIAAAQIECBAgQIAAgZiAQSdWmLgECBAgQIAAAQIECBAgQIAAAYOOHyBAgAABAgQIECBAgAABAgQIxAQMOrHCxCVAgAABAgQIECBAgAABAgQIGHT8AAECBAgQIECAAAECBAgQIEAgJmDQiRUmLgECBAgQIECAAAECBAgQIEDAoOMHCBAgQIAAAQIECBAgQIAAAQIxAYNOrDBxCRAgQIAAAQIECBAgQIAAAQIGHT9AgAABAgQIECBAgAABAgQIEIgJGHRihYlLgAABAgQIECBAgAABAgQIEDDo+AECBAgQIECAAAECBAgQIECAQEzAoBMrTFwCBAgQIECAAAECBAgQIECAgEHHDxAgQIAAAQIECBAgQIAAAQIEYgIGnVhh4hIgQIAAAQIECBAgQIAAAQIEDDp+gAABAgQIECBAgAABAgQIECAQEzDoxAoTlwABAgQIECBAgAABAgQIECBg0PEDBAgQIECAAAECBAgQIECAAIGYgEEnVpi4BAgQIECAAAECBAgQIECAAAGDjh8gQIAAAQIECBAgQIAAAQIECMQEDDqxwsQlQIAAAQIECBAgQIAAAQIECBh0/AABAgQIECBAgAABAgQIECBAICZg0IkVJi4BAgQIECBAgAABAgQIECBAwKDjBwgQIECAAAECBAgQIECAAAECMQGDTqwwcQkQIECAAAECBAgQIECAAAECBh0/QIAAAQIECBAgQIAAAQIECBCICRh0YoWJS4AAAQIECBAgQIAAAQIECBAw6PgBAgQIECBAgAABAgQIECBAgEBMwKATK0xcAgQIECBAgAABAgQIECBAgIBBxw8QIECAAAECBAgQIECAAAECBGICBp1YYeISIECAAAECBAgQIECAAAECBAw6foAAAQIECBAgQIAAAQIECBAgEBMw6MQKE5cAAQIECBAgQIAAAQIECBAgYNDxAwQIECBAgAABAgQIECBAgACBmIBBJ1aYuAQIECBAgAABAgQIECBAgAABg44fIECAAAECBAgQIECAAAECBAjEBAw6scLEJUCAAAECBAgQIECAAAECBAgYdPwAAQIECBAgQIAAAQIECBAgQCAmYNCJFSYuAQIECBAgQIAAAQIECBAgQMCg4wcIECBAgAABAgQIECBAgAABAjEBg06sMHEJECBAgAABAgQIECBAgAABAgYdP0CAAAECBAgQIECAAAECBAgQiAkYdGKFiUuAAAECBAgQIECAAAECBAgQMOj4AQIECBAgQIAAAQIECBAgQIBATMCgEytMXAIECBAgQIAAAQIECBAgQICAQccPECBAgAABAgQIECBAgAABAgRiAgadWGHiEiBAgAABAgQIECBAgAABAgQMOn6AAAECBAgQIECAAAECBAgQIBATMOjEChOXAAECBAgQIECAAAECBAgQIGDQ8QMECBAgQIAAAQIECBAgQIAAgZiAQSdWmLgECBAgQIAAAQIECBAgQIAAAYOOHyBAgAABAgQIECBAgAABAgQIxAQMOrHCxCVAgAABAgQIECBAgAABAgQIGHT8AAECBAgQIECAAAECBAgQIEAgJmDQiRUmLgECBAgQIECAAAECBAgQIEDAoOMHCBAgQIAAAQIECBAgQIAAAQIxAYNOrDBxCRAgQIAAAQIECBAgQIAAAQIGHT9AgAABAgQIECBAgAABAgQIEIgJGHRihYlLgAABAgQIECBAgAABAgQIEDDo+AECBAgQIECAAAECBAgQIECAQEzAoBMrTFwCBAgQIECAAAECBAgQIECAgEHHDxAgQIAAAQIECBAgQIAAAQIEYgIGnVhh4hIgQIAAAQIECBAgQIAAAQIEDDp+gAABAgQIECBAgAABAgQIECAQEzDoxAoTlwABAgQIECBAgAABAgQIECBg0PEDBAgQIECAAAECBAgQIECAAIGYgEEnVpi4BAgQIECAAAECBAgQIECAAAGDjh8gQIAAAQIECBAgQIAAAQIECMQEDDqxwsQlQIAAAQIECBAgQIAAAQIECBh0/AABAgQIECBAgAABAgQIECBAICZg0IkVJi4BAgQIECBAgAABAgQIECBAwKDjBwgQIECAAAECBAgQIECAAAECMQGDTqwwcQkQIECAAAECBAgQIECAAAECBh0/QIAAAQIECBAgQIAAAQIECBCICRh0YoWJS4AAAQIECBAgQIAAAQIECBAw6PgBAgQIECBAgAABAgQIECBAgEBMwKATK0xcAgQIECBAgAABAgQIECBAgIBBxw8QIECAAAECBAgQIECAAAECBGICBp1YYeISIECAAAECBAgQIECAAAECBAw6foAAAQIECBAgQIAAAQIECBAgEBMw6MQKE5cAAQIECBAgQIAAAQIECBAgYNDxAwQIECBAgAABAgQIECBAgACBmIBBJ1aYuAQIECBAgAABAgQIECBAgAABg44fIECAAAECBAgQIECAAAECBAjEBAw6scLEJUCAAAECBAgQIECAAAECBAgYdPwAAQIECBAgQIAAAQIECBAgQCAmYNCJFSYuAQIECBAgQIAAAQIECBAgQMCg4wcIECBAgAABAgQIECBAgAABAjEBg06sMHEJECBAgAABAgQIECBAgAABAgYdP0CAAAECBAgQIECAAAECBAgQiAkYdGKFiUuAAAECBAgQIECAAAECBAgQMOj4AQIECBAgQIAAAQIECBAgQIBATMCgEytMXAIECBAgQIAAAQIECBAgQICAQccPECBAgAABAgQIECBAgAABAgRiAgadWGHiEiBAgAABAgQIECBAgAABAgQMOn6AAAECBAgQIECAAAECBAgQIBATMOjEChOXAAECBAgQIECAAAECBAgQIGDQ8QMECBAgQIAAAQIECBAgQIAAgZiAQSdWmLgECBAgQIAAAQIECBAgQIAAAYOOHyBAgAABAgQIECBAgAABAgQIxAQMOrHCxCVAgAABAgQIECBAgAABAgQIGHT8AAECBAgQIECAAAECBAgQIEAgJmDQiRUmLgECBAgQIECAAAECBAgQIEDAoOMHCBAgQIAAAQIECBAgQIAAAQIxAYNOrDBxCRAgQIAAAQIECBAgQIAAAQIGHT9AgAABAgQIECBAgAABAgQIEIgJGHRihYlLgAABAgQIECBAgAABAgQIEDDo+AECBAgQIECAAAECBAgQIECAQEzAoBMrTFwCBAgQIECAAAECBAgQIECAgEHHDxAgQIAAAQIECBAgQIAAAQIEYgIGnVhh4hIgQIAAAQIECBAgQIAAAQIEDDp+gAABAgQIECBAgAABAgQIECAQEzDoxAoTlwABAgQIECBAgAABAgQIECBg0PEDBAgQIECAAAECBAgQIECAAIGYgEEnVpi4BAgQIECAAAECBAgQIECAAAGDjh8gQIAAAQIECBAgQIAAAQIECMQEDDqxwsQlQIAAAQIECBAgQIAAAQIECBh0/AABAgQIECBAgAABAgQIECBAICZg0IkVJi4BAgQIECBAgAABAgQIECBAwKDjBwgQIECAAAECBAgQIECAAAECMQGDTqwwcQkQIECAAAECBAgQIECAAAECBh0/QIAAAQIECBAgQIAAAQIECBCICRh0YoWJS4AAAQIECBAgQIAAAQIECBAw6PgBAgQIECBAgAABAgQIECBAgEBMwKATK0xcAgQIECBAgAABAgQIECBAgIBBxw8QIECAAAECBAgQIECAAAECBGICBp1YYeISIECAAAECBAgQIECAAAECBAw6foAAAQIECBAgQIAAAQIECBAgEBMw6MQKE5cAAQIECBAgQIAAAQIECBAgYNDxAwQIECBAgAABAgQIECBAgACBmIBBJ1aYuAQIECBAgAABAgQIECBAgAABg44fIECAAAECBAgQIECAAAECBAjEBAw6scLEJUCAAAECBAgQIECAAAECBAgYdPwAAQIECBAgQIAAAQIECBAgQCAmYNCJFSYuAQIECBAgQIAAAQIECBAgQMCg4wcIECBAgAABAgQIECBAgAABAjEBg06sMHEJECBAgAABAgQIECBAgAABAgYdP0CAAAECBAgQIECAAAECBAgQiAkYdGKFiUuAAAECBAgQIECAAAECBAgQMOj4AQIECBAgQIAAAQIECBAgQIBATMCgEytMXAIECBAgQIAAAQIECBAgQICAQccPECBAgAABAgQIECBAgAABAgRiAgadWGHiEiBAgAABAgQIECBAgAABAgQMOn6AAAECBAgQIECAAAECBAgQIBATMOjEChOXAAECBAgQIECAAAECBAgQIGDQ8QMECBAgQIAAAQIECBAgQIAAgZiAQSdWmLgECBAgQIAAAQIECBAgQIAAAYOOHyBAgAABAgQIECBAgAABAgQIxAQMOrHCxCVAgAABAgQIECBAgAABAgQIGHT8AAECBAgQIECAAAECBAgQIEAgJmDQiRUmLgECBAgQIECAAAECBAgQIEDAoOMHCBAgQIAAAQIECBAgQIAAAQIxAYNOrDBxCRAgQIAAAQIECBAgQIAAAQIGHT9AgAABAgQIECBAgAABAgQIEIgJGHRihYlLgAABAgQIECBAgAABAgQIEDDo+AECBAgQIECAAAECBAgQIECAQEzAoBMrTFwCBAgQIECAAAECBAgQIECAgEHHDxAgQIAAAQIECBAgQIAAAQIEYgIGnVhh4hIgQIAAAQIECBAgQIAAAQIEDDp+gAABAgQIECBAgAABAgQIECAQEzDoxAoTlwABAgQIECBAgAABAgQIECBg0PEDBAgQIECAAAECBAgQIECAAIGYgEEnVpi4BAgQIECAAAECBAgQIECAAAGDjh8gQIAAAQIECBAgQIAAAQIECMQEDDqxwsQlQIAAAQIECBAgQIAAAQIECBh0/AABAgQIECBAgAABAgQIECBAICZg0IkVJi4BAgQIECBAgAABAgQIECBAwKDjBwgQIECAAAECBAgQIECAAAECMQGDTqwwcQkQIECAAAECBAgQIECAAAECBh0/QIAAAQIECBAgQIAAAQIECBCICRh0YoWJS4AAAQIECBAgQIAAAQIECBAw6PgBAgQIECBAgAABAgQIECBAgEBMwKATK0xcAgQIECBAgAABAgQIECBAgIBBxw8QIECAAAECBAgQIECAAAECBGICBp1YYeISIECAAAECBAgQIECAAAECBAw6foAAAQIECBAgQIAAAQIECBAgEBMw6MQKE5cAAQIECBAgQIAAAQIECBAgYNDxAwQIECBAgAABAgQIECBAgACBmIBBJ1aYuAQIECBAgAABAgQIECBAgAABg44fIECAAAECBAgQIECAAAECBAjEBAw6scLEJUCAAAECBAgQIECAAAECBAgYdPwAAQIECBAgQIAAAQIECBAgQCAmYNCJFSYuAQIECBAgQIAAAQIECBAgQMCg4wcIECBAgAABAgQIECBAgAABAjEBg06sMHEJECBAgAABAgQIECBAgAABAgYdP0CAAAECBAgQIECAAAECBAgQiAkYdGKFiUuAAAECBAgQIECAAAECBAgQMOj4AQIECBAgQIAAAQIECBAgQIBATMCgEytMXAIECBAgQIAAAQIECBAgQICAQccPECBAgAABAgQIECBAgAABAgRiAgadWGHiEiBAgAABAgQIECBAgAABAgQMOn6AAAECBAgQIECAAAECBAgQIBATMOjEChOXAAECBAgQIECAAAECBAgQIGDQ8QMECBAgQIAAAQIECBAgQIAAgZiAQSdWmLgECBAgQIAAAQIECBAgQIAAAYOOHyBAgAABAgQIECBAgAABAgQIxAQMOrHCxCVAgAABAgQIECBAgAABAgQIGHT8AAECBAgQIECAAAECBAgQIEAgJmDQiRUmLgECBAgQIECAAAECBAgQIEDAoOMHCBAgQIAAAQIECBAgQIAAAQIxAYNOrDBxCRAgQIAAAQIECBAgQIAAAQIGHT9AgAABAgQIECBAgAABAgQIEIgJGHRihYlLgAABAgQIECBAgAABAgQIEDDo+AECBAgQIECAAAECBAgQIECAQEzAoBMrTFwCBAgQIECAAAECBAgQIECAgEHHDxAgQIAAAQIECBAgQIAAAQIEYgIGnVhh4hIgQIAAAQIECBAgQIAAAQIEDDp+gAABAgQIECBAgAABAgQIECAQEzDoxAoTlwABAgQIECBAgAABAgQIECBg0PEDBAgQIECAAAECBAgQIECAAIGYgEEnVpi4BAgQIECAAAECBAgQIECAAAGDjh8gQIAAAQIECBAgQIAAAQIECMQEDDqxwsQlQIAAAQIECBAgQIAAAQIECBh0/AABAgQIECBAgAABAgQIECBAICZg0IkVJi4BAgQIECBAgAABAgQIECBAwKDjBwgQIECAAAECBAgQIECAAAECMQGDTqwwcQkQIECAAAECBAgQIECAAAECBh0/QIAAAQIECBAgQIAAAQIECBCICRh0YoWJS4AAAQIECBAgQIAAAQIECBAw6PgBAgQIECBAgAABAgQIECBAgEBMwKATK0xcAgQIECBAgAABAgQIECBAgIBBxw8QIECAAAECBAgQIECAAAECBGICBp1YYeISIECAAAECBAgQIECAAAECBAw6foAAAQIECBAgQIAAAQIECBAgEBMw6MQKE5cAAQIECBAgQIAAAQIECBAgYNDxAwQIECBAgAABAgQIECBAgACBmIBBJ1aYuAQIECBAgAABAgQIECBAgAABg44fIECAAAECBAgQIECAAAECBAjEBAw6scLEJUCAAAECBAgQIECAAAECBAgYdPwAAQIECBAgQIAAAQIECBAgQCAmYNCJFSYuAQIECBAgQIAAAQIECBAgQMCg4wcIECBAgAABAgQIECBAgAABAjEBg06sMHEJECBAgAABAgQIECBAgAABAgYdP0CAAAECBAgQIECAAAECBAgQiAkYdGKFiUuAAAECBAgQIECAAAECBAgQMOj4AQIECBAgQIAAAQIECBAgQIBATMCgEytMXAIECBAgQIAAAQIECBAgQICAQccPECBAgAABAgQIECBAgAABAgRiAgadWGHiEiBAgAABAgQIECBAgAABAgQMOn6AAAECBAgQIECAAAECBAgQIBATMOjEChOXAAECBAgQIECAAAECBAgQIGDQ8QMECBAgQIAAAQIECBAgQIAAgZiAQSdWmLgECBAgQIAAAQIECBAgQIAAAYOOHyBAgAABAgQIECBAgAABAgQIxAQMOrHCxCVAgAABAgQIECBAgAABAgQIGHT8AAECBAgQIECAAAECBAgQIEAgJmDQiRUmLgECBAgQIECAAAECBAgQIEDAoOMHCBAgQIAAAQIECBAgQIAAAQIxAYNOrDBxCRAgQIAAAQIECBAgQIAAAQIGHT9AgAABAgQIECBAgAABAgQIEIgJGHRihYlLgAABAgQIECBAgAABAgQIEDDo+AECBAgQIECAAAECBAgQIECAQEzAoBMrTFwCBAgQIECAAAECBAgQIECAgEHHDxAgQIAAAQIECBAgQIAAAQIEYgIGnVhh4hIgQIAAAQIECBAgQIAAAQIEDDp+gAABAgQIECBAgAABAgQIECAQEzDoxAoTlwABAgQIECBAgAABAgQIECBg0PEDBAgQIECAAAECBAgQIECAAIGYgEEnVpi4BAgQIECAAAECBAgQIECAAAGDjh8gQIAAAQIECBAgQIAAAQIECMQEDDqxwsQlQIAAAQIECBAgQIAAAQIECBh0/AABAgQIECBAgAABAgQIECBAICZg0IkVJi4BAgQIECBAgAABAgQIECBAwKDjBwgQIECAAAECBAgQIECAAAECMQGDTqwwcQkQIECAAAECBAgQIECAAAECBh0/QIAAAQIECBAgQIAAAQIECBCICRh0YoWJS4AAAQIECBAgQIAAAQIECBAw6PgBAgQIECBAgAABAgQIECBAgEBMwKATK0xcAgQIECBAgAABAgQIECBAgIBBxw8QIECAAAECBAgQIECAAAECBGICBp1YYeISIECAAAECBAgQIECAAAECBAw6foAAAQIECBAgQIAAAQIECBAgEBMw6MQKE5cAAQIECBAgQIAAAQIECBAgYNDxAwQIECBAgAABAgQIECBAgACBmIBBJ1aYuAQIECBAgAABAgQIECBAgAABg44fIECAAAECBAgQIECAAAECBAjEBAw6scLEJUCAAAECBAgQIECAAAECBAgYdPwAAQIECBAgQIAAAQIECBAgQCAmYNCJFSYuAQIECBAgQIAAAQIECBAgQMCg4wcIECBAgAABAgQIECBAgAABAjEBg06sMHEJECBAgAABAgQIECBAgAABAgYdP0CAAAECBAgQIECAAAECBAgQiAkYdGKFiUuAAAECBAgQIECAAAECBAgQMOj4AQIECBAgQIAAAQIECBAgQIBATMCgEytMXAIECBAgQIAAAQIECBAgQICAQccPECBAgAABAgQIECBAgAABAgRiAgadWGHiEiBAgAABAgQIECBAgAABAgQMOn6AAAECBAgQIECAAAECBAgQIBATMOjEChOXAAECBAgQIECAAAECBAgQIGDQ8QMECBAgQIAAAQIECBAgQIAAgZiAQSdWmLgECBAgQIAAAQIECBAgQIAAAYOOHyBAgAABAgQIECBAgAABAgQIxAQMOrHCxCVAgAABAgQIECBAgAABAgQIGHT8AAECBAgQIECAAAECBAgQIEAgJmDQiRUmLgECBAgQIECAAAECBAgQIEDAoOMHCBAgQIAAAQIECBAgQIAAAQIxAYNOrDBxCRAgQIAAAQIECBAgQIAAAQIGHT9AgAABAgQIECBAgAABAgQIEIgJGHRihYlLgAABAgQIECBAgAABAgQIEDDo+AECBAgQIECAAAECBAgQIECAQEzAoBMrTFwCBAgQIECAAAECBAgQIECAgEHHDxAgQIAAAQIECBAgQIAAAQIEYgIGnVhh4hIgQIAAAQIECBAgQIAAAQIEDDp+gAABAgQIECBAgAABAgQIECAQEzDoxAoTlwABAgQIECBAgAABAgQIECBg0PEDBAgQIECAAAECBAgQIECAAIGYgEEnVpi4BAgQIECAAAECBAgQIECAAAGDjh8gQIAAAQIECBAgQIAAAQIECMQEDDqxwsQlQIAAAQIECBAgQIAAAQIECBh0/AABAgQIECBAgAABAgQIECBAICZg0IkVJi4BAgQIECBAgAABAgQIECBAwKDjBwgQIECAAAECBAgQIECAAAECMQGDTqwwcQkQIECAAAECBAgQIECAAAECBh0/QIAAAQIECBAgQIAAAQIECBCICRh0YoWJS4AAAQIECBAgQIAAAQIECBAw6PgBAgQIECBAgAABAgQIECBAgEBMwKATK0xcAgQIECBAgAABAgQIECBAgIBBxw8QIECAAAECBAgQIECAAAECBGICBp1YYeISIECAAAECBAgQIECAAAECBAw6foAAAQIECBAgQIAAAQIECBAgEBMw6MQKE5cAAQIECBAgQIAAAQIECBAgYNDxAwQIECBAgAABAgQIECBAgACBmIBBJ1aYuAQIECBAgAABAgQIECBAgAABg44fIECAAAECBAgQIECAAAECBAjEBAw6scLEJUCAAAECBAgQIECAAAECBAgYdPwAAQIECBAgQIAAAQIECBAgQCAmYNCJFSYuAQIECBAgQIAAAQIECBAgQMCg4wcIECBAgAABAgQIECBAgAABAjEBg06sMHEJECBAgAABAgQIECBAgAABAgYdP0CAAAECBAgQIECAAAECBAgQiAkYdGKFiUuAAAECBAgQIECAAAECBAgQMOj4AQIECBAgQIAAAQIECBAgQIBATMCgEytMXAIECBAgQIAAAQIECBAgQICAQccPECBAgAABAgQIECBAgAABAgRiAgadWGHiEiBAgAABAgQIECBAgAABAgQMOn6AAAECBAgQIECAAAECBAgQIBATMOjEChOXAAECBAgQIECAAAECBAgQIGDQ8QMECBAgQIAAAQIECBAgQIAAgZiAQSdWmLgECBAgQIAAAQIECBAgQIAAAYOOHyBAgAABAgQIECBAgAABAgQIxAQMOrHCxCVAgAABAgQIECBAgAABAgQIGHT8AAECBH4qfv4AACAASURBVAgQIECAAAECBAgQIEAgJmDQiRUmLgECBAgQIECAAAECBAgQIEDAoOMHCBAgQIAAAQIECBAgQIAAAQIxAYNOrDBxCRAgQIAAAQIECBAgQIAAAQIGHT9AgAABAgQIECBAgAABAgQIEIgJGHRihYlLgAABAgQIECBAgAABAgQIEDDo+AECBAgQIECAAAECBAgQIECAQEzAoBMrTFwCBAgQIECAAAECBAgQIECAgEHHDxAgQIAAAQIECBAgQIAAAQIEYgIGnVhh4hIgQIAAAQIECBAgQIAAAQIEDDp+gAABAgQIECBAgAABAgQIECAQEzDoxAoTlwABAgQIECBAgAABAgQIECBg0PEDBAgQIECAAAECBAgQIECAAIGYgEEnVpi4BAgQIECAAAECBAgQIECAAAGDjh8gQIAAAQIECBAgQIAAAQIECMQEDDqxwsQlQIAAAQIECBAgQIAAAQIECBh0/AABAgQIECBAgAABAgQIECBAICZg0IkVJi4BAgQIECBAgAABAgQIECBAwKDjBwgQIECAAAECBAgQIECAAAECMQGDTqwwcQkQIECAAAECBAgQIECAAAECBh0/QIAAAQIECBAgQIAAAQIECBCICRh0YoWJS4AAAQIECBAgQIAAAQIECBAw6PgBAgQIECBAgAABAgQIECBAgEBMwKATK0xcAgQIECBAgAABAgQIECBAgIBBxw8QIECAAAECBAgQIECAAAECBGICBp1YYeISIECAAAECBAgQIECAAAECBAw6foAAAQIECBAgQIAAAQIECBAgEBMw6MQKE5cAAQIECBAgQIAAAQIECBAgYNDxAwQIECBAgAABAgQIECBAgACBmIBBJ1aYuAQIECBAgAABAgQIECBAgAABg44fIECAAAECBAgQIECAAAECBAjEBAw6scLEJUCAAAECBAgQIECAAAECBAgYdPwAAQIECBAgQIAAAQIECBAgQCAmYNCJFSYuAQIECBAgQIAAAQIECBAgQMCg4wcIECBAgAABAgQIECBAgAABAjEBg06sMHEJECBAgAABAgQIECBAgAABAgYdP0CAAAECBAgQIECAAAECBAgQiAkYdGKFiUuAAAECBAgQIECAAAECBAgQMOj4AQIECBAgQIAAAQIECBAgQIBATMCgEytMXAIECBAgQIAAAQIECBAgQICAQccPECBAgAABAgQIECBAgAABAgRiAgadWGHiEiBAgAABAgQIECBAgAABAgQMOn6AAAECBAgQIECAAAECBAgQIBATMOjEChOXAAECBAgQIECAAAECBAgQIGDQ8QMECBAgQIAAAQIECBAgQIAAgZiAQSdWmLgECBAgQIAAAQIECBAgQIAAAYOOHyBAgAABAgQIECBAgAABAgQIxAQMOrHCxCVAgAABAgQIECBAgAABAgQIGHT8AAECBAgQIECAAAECBAgQIEAgJmDQiRUmLgECBAgQIECAAAECBAgQIEDAoOMHCBAgQIAAAQIECBAgQIAAAQIxAYNOrDBxCRAgQIAAAQIECBAgQIAAAQIGHT9AgAABAgQIECBAgAABAgQIEIgJGHRihYlLgAABAgQIECBAgAABAgQIEDDo+AECBAgQIECAAAECBAgQIECAQEzAoBMrTFwCBAgQIECAAAECBAgQIECAgEHHDxAgQIAAAQIECBAgQIAAAQIEYgIGnVhh4hIgQIAAAQIECBAgQIAAAQIEDDp+gAABAgQIECBAgAABAgQIECAQEzDoxAoTlwABAgQIECBAgAABAgQIECBg0PEDBAgQIECAAAECBAgQIECAAIGYgEEnVpi4BAgQIECAAAECBAgQIECAAAGDjh8gQIAAAQIECBAgQIAAAQIECMQEDDqxwsQlQIAAAQIECBAgQIAAAQIECBh0/AABAgQIECBAgAABAgQIECBAICZg0IkVJi4BAgQIECBAgAABAgQIECBAwKDjBwgQIECAAAECBAgQIECAAAECMQGDTqwwcQkQIECAAAECBAgQIECAAAECBh0/QIAAAQIECBAgQIAAAQIECBCICRh0YoWJS4AAAQIECBAgQIAAAQIECBAw6PgBAgQIECBAgAABAgQIECBAgEBMwKATK0xcAgQIECBAgAABAgQIECBAgIBBxw8QIECAAAECBAgQIECAAAECBGICBp1YYeISIECAAAECBAgQIECAAAECBAw6foAAAQIECBAgQIAAAQIECBAgEBMw6MQKE5cAAQIECBAgQIAAAQIECBAgYNDxAwQIECBAgAABAgQIECBAgACBmIBBJ1aYuAQIECBAgAABAgQIECBAgAABg44fIECAAAECBAgQIECAAAECBAjEBAw6scLEJUCAAAECBAgQIECAAAECBAgYdPwAAQIECBAgQIAAAQIECBAgQCAmYNCJFSYuAQIECBAgQIAAAQIECBAgQMCg4wcIECBAgAABAgQIECBAgAABAjEBg06sMHEJECBAgAABAgQIECBAgAABAgYdP0CAAAECBAgQIECAAAECBAgQiAkYdGKFiUuAAAECBAgQIECAAAECBAgQMOj4AQIECBAgQIAAAQIECBAgQIBATMCgEytMXAIECBAgQIAAAQIECBAgQICAQccPECBAgAABAgQIECBAgAABAgRiAgadWGHiEiBAgAABAgQIECBAgAABAgQMOn6AAAECBAgQIECAAAECBAgQIBATMOjEChOXAAECBAgQIECAAAECBAgQIGDQ8QMECBAgQIAAAQIECBAgQIAAgZiAQSdWmLgECBAgQIAAAQIECBAgQIAAAYOOHyBAgAABAgQIECBAgAABAgQIxAQMOrHCxCVAgAABAgQIECBAgAABAgQIGHT8AAECBAgQIECAAAECBAgQIEAgJmDQiRUmLgECBAgQIECAAAECBAgQIEDAoOMHCBAgQIAAAQIECBAgQIAAAQIxAYNOrDBxCRAgQIAAAQIECBAgQIAAAQIGHT9AgAABAgQIECBAgAABAgQIEIgJGHRihYlLgAABAgQIECBAgAABAgQIEDDo+AECBAgQIECAAAECBAgQIECAQEzAoBMrTFwCBAgQIECAAAECBAgQIECAgEHHDxAgQIAAAQIECBAgQIAAAQIEYgIGnVhh4hIgQIAAAQIECBAgQIAAAQIEDDp+gAABAgQIECBAgAABAgQIECAQEzDoxAoTlwABAgQIECBAgAABAgQIECBg0PEDBAgQIECAAAECBAgQIECAAIGYgEEnVpi4BAgQIECAAAECBAgQIECAAAGDjh8gQIAAAQIECBAgQIAAAQIECMQEDDqxwsQlQIAAAQIECBAgQIAAAQIECBh0/AABAgQIECBAgAABAgQIECBAICZg0IkVJi4BAgQIECBAgAABAgQIECBAwKDjBwgQIECAAAECBAgQIECAAAECMQGDTqwwcQkQIECAAAECBAgQIECAAAECBh0/QIAAAQIECBAgQIAAAQIECBCICRh0YoWJS4AAAQIECBAgQIAAAQIECBAw6PgBAgQIECBAgAABAgQIECBAgEBMwKATK0xcAgQIECBAgAABAgQIECBAgIBBxw8QIECAAAECBAgQIECAAAECBGICBp1YYeISIECAAAECBAgQIECAAAECBAw6foAAAQIECBAgQIAAAQIECBAgEBMw6MQKE5cAAQIECBAgQIAAAQIECBAgYNDxAwQIECBAgAABAgQIECBAgACBmIBBJ1aYuAQIECBAgAABAgQIECBAgAABg44fIECAAAECBAgQIECAAAECBAjEBAw6scLEJUCAAAECBAgQIECAAAECBAgYdPwAAQIECBAgQIAAAQIECBAgQCAmYNCJFSYuAQIECBAgQIAAAQIECBAgQMCg4wcIECBAgAABAgQIECBAgAABAjEBg06sMHEJECBAgAABAgQIECBAgAABAgYdP0CAAAECBAgQIECAAAECBAgQiAkYdGKFiUuAAAECBAgQIECAAAECBAgQMOj4AQIECBAgQIAAAQIECBAgQIBATMCgEytMXAIECBAgQIAAAQIECBAgQICAQccPECBAgAABAgQIECBAgAABAgRiAgadWGHiEiBAgAABAgQIECBAgAABAgQMOn6AAAECBAgQIECAAAECBAgQIBATMOjEChOXAAECBAgQIECAAAECBAgQIGDQ8QMECBAgQIAAAQIECBAgQIAAgZiAQSdWmLgECBAgQIAAAQIECBAgQIAAAYOOHyBAgAABAgQIECBAgAABAgQIxAQMOrHCxCVAgAABAgQIECBAgAABAgQIGHT8AAECBAgQIECAAAECBAgQIEAgJmDQiRUmLgECBAgQIECAAAECBAgQIEDAoOMHCBAgQIAAAQIECBAgQIAAAQIxAYNOrDBxCRAgQIAAAQIECBAgQIAAAQIGHT9AgAABAgQIECBAgAABAgQIEIgJGHRihYlLgAABAgQIECBAgAABAgQIEDDo+AECBAgQIECAAAECBAgQIECAQEzAoBMrTFwCBAgQIECAAAECBAgQIECAgEHHDxAgQIAAAQIECBAgQIAAAQIEYgIGnVhh4hIgQIAAAQIECBAgQIAAAQIEDDp+gAABAgQIECBAgAABAgQIECAQEzDoxAoTlwABAgQIECBAgAABAgQIECBg0PEDBAgQIECAAAECBAgQIECAAIGYgEEnVpi4BAgQIECAAAECBAgQIECAAAGDjh8gQIAAAQIECBAgQIAAAQIECMQEDDqxwsQlQIAAAQIECBAgQIAAAQIECBh0/AABAgQIECBAgAABAgQIECBAICZg0IkVJi4BAgQIECBAgAABAgQIECBAwKDjBwgQIECAAAECBAgQIECAAAECMQGDTqwwcQkQIECAAAECBAgQIECAAAECBh0/QIAAAQIECBAgQIAAAQIECBCICRh0YoWJS4AAAQIECBAgQIAAAQIECBAw6PgBAgQIECBAgAABAgQIECBAgEBMwKATK0xcAgQIECBAgAABAgQIECBAgIBBxw8QIECAAAECBAgQIECAAAECBGICBp1YYeISIECAAAECBAgQIECAAAECBAw6foAAAQIECBAgQIAAAQIECBAgEBMw6MQKE5cAAQIECBAgQIAAAQIECBAgYNDxAwQIECBAgAABAgQIECBAgACBmIBBJ1aYuAQIECBAgAABAgQIECBAgAABg44fIECAAAECBAgQIECAAAECBAjEBAw6scLEJUCAAAECBAgQIECAAAECBAgYdPwAAQIECBAgQIAAAQIECBAgQCAmYNCJFSYuAQIECBAgQIAAAQIECBAgQMCg4wcIECBAgAABAgQIECBAgAABAjEBg06sMHEJECBAgAABAgQIECBAgAABAgYdP0CAAAECBAgQIECAAAECBAgQiAkYdGKFiUuAAAECBAgQIECAAAECBAgQMOj4AQIECBAgQIAAAQIECBAgQIBATMCgEytMXAIECBAgQIAAAQIECBAgQICAQccPECBAgAABAgQIECBAgAABAgRiAgadWGHiEiBAgAABAgQIECBAgAABAgQMOn6AAAECBAgQIECAAAECBAgQIBATMOjEChOXAAECBAgQIECAAAECBAgQIGDQ8QMECBAgQIAAAQIECBAgQIAAgZiAQSdWmLgECBAgQIAAAQIECBAgQIAAAYOOHyBAgAABAgQIECBAgAABAgQIxAQMOrHCxCVAgAABAgQIECBAgAABAgQIGHT8AAECBAgQIECAAAECBAgQIEAgJmDQiRUmLgECBAgQIECAAAECBAgQIEDAoOMHCBAgQIAAAQIECBAgQIAAAQIxAYNOrDBxCRAgQIAAAQIECBAgQIAAAQIGHT9AgAABAgQIECBAgAABAgQIEIgJGHRihYlLgAABAgQIECBAgAABAgQIEDDo+AECBAgQIECAAAECBAgQIECAQEzAoBMrTFwCBAgQIECAAAECBAgQIECAgEHHDxAgQIAAAQIECBAgQIAAAQIEYgIGnVhh4hIgQIAAAQIECBAgQIAAAQIEDDp+gAABAgQIECBAgAABAgQIECAQEzDoxAoTlwABAgQIECBAgAABAgQIECBg0PEDBAgQIECAAAECBAgQIECAAIGYgEEnVpi4BAgQIECAAAECBAgQIECAAAGDjh8gQIAAAQIECBAgQIAAAQIECMQEDDqxwsQlQIAAAQIECBAgQIAAAQIECBh0/AABAgQIECBAgAABAgQIECBAICZg0IkVJi4BAgQIECBAgAABAgQIECBAwKDjBwgQIECAAAECBAgQIECAAAECMQGDTqwwcQkQIECAAAECBAgQIECAAAECBh0/QIAAAQIECBAgQIAAAQIECBCICRh0YoWJS4AAAQIECBAgQIAAAQIECBAw6PgBAgQIECBAgAABAgQIECBAgEBMwKATK0xcAgQIECBAgAABAgQIECBAgIBBxw8QIECAAAECBAgQIECAAAECBGICBp1YYeISIECAAAECBAgQIECAAAECBAw6foAAAQIECBAgQIAAAQIECBAgEBMw6MQKE5cAAQIECBAgQIAAAQIECBAgYNDxAwQIECBAgAABAgQIECBAgACBmIBBJ1aYuAQIECBAgAABAgQIECBAgAABg44fIECAAAECBAgQIECAAAECBAjEBAw6scLEJUCAAAECBAgQIECAAAECBAgYdPwAAQIECBAgQIAAAQIECBAgQCAmYNCJFSYuAQIECBAgQIAAAQIECBAgQMCg4wcIECBAgAABAgQIECBAgAABAjEBg06sMHEJECBAgAABAgQIECBAgAABAgYdP0CAAAECBAgQIECAAAECBAgQiAkYdGKFiUuAAAECBAgQIECAAAECBAgQMOj4AQIECBAgQIAAAQIECBAgQIBATMCgEytMXAIECBAgQIAAAQIECBAgQICAQccPECBAgAABAgQIECBAgAABAgRiAgadWGHiEiBAgAABAgQIECBAgAABAgQMOn6AAAECBAgQIECAAAECBAgQIBATMOjEChOXAAECBAgQIECAAAECBAgQIGDQ8QMECBAgQIAAAQIECBAgQIAAgZiAQSdWmLgECBAgQIAAAQIECBAgQIAAAYOOHyBAgAABAgQIECBAgAABAgQIxAQMOrHCxCVAgAABAgQIECBAgAABAgQIGHT8AAECBAgQIECAAAECBAgQIEAgJmDQiRUmLgECBAgQIECAAAECBAgQIEDAoOMHCBAgQIAAAQIECBAgQIAAAQIxAYNOrDBxCRAgQIAAAQIECBAgQIAAAQIGHT9AgAABAgQIECBAgAABAgQIEIgJGHRihYlLgAABAgQIECBAgAABAgQIEDDo+AECBAgQIECAAAECBAgQIECAQEzAoBMrTFwCBAgQIECAAAECBAgQIECAgEHHDxAgQIAAAQIECBAgQIAAAQIEYgIGnVhh4hIgQIAAAQIECBAgQIAAAQIEDDp+gAABAgQIECBAgAABAgQIECAQEzDoxAoTlwABAgQIECBAgAABAgQIECBg0PEDBAgQIECAAAECBAgQIECAAIGYgEEnVpi4BAgQIECAAAECBAgQIECAAAGDjh8gQIAAAQIECBAgQIAAAQIECMQEDDqxwsQlQIAAAQIECBAgQIAAAQIECBh0/AABAgQIECBAgAABAgQIECBAICZg0IkVJi4BAgQIECBAgAABAgQIECBAwKDjBwgQIECAAAECBAgQIECAAAECMQGDTqwwcQkQIECAAAECBAgQIECAAAECBh0/QIAAAQIECBAgQIAAAQIECBCICRh0YoWJS4AAAQIECBAgQIAAAQIECBAw6PgBAgQIECBAgAABAgQIECBAgEBMwKATK0xcAgQIECBAgAABAgQIECBAgIBBxw8QIECAAAECBAgQIECAAAECBGICBp1YYeISIECAAAECBAgQIECAAAECBAw6foAAAQIECBAgQIAAAQIECBAgEBMw6MQKE5cAAQIECBAgQIAAAQIECBAgYNDxAwQIECBAgAABAgQIECBAgACBmIBBJ1aYuAQIECBAgAABAgQIECBAgAABg44fIECAAAECBAgQIECAAAECBAjEBAw6scLEJUCAAAECBAgQIECAAAECBAgYdPwAAQIECBAgQIAAAQIECBAgQCAmYNCJFSYuAQIECBAgQIAAAQIECBAgQMCg4wcIECBAgAABAgQIECBAgAABAjEBg06sMHEJECBAgAABAgQIECBAgAABAgYdP0CAAAECBAgQIECAAAECBAgQiAkYdGKFiUuAAAECBAgQIECAAAECBAgQMOj4AQIECBAgQIAAAQIECBAgQIBATMCgEytMXAIECBAgQIAAAQIECBAgQICAQccPECBAgAABAgQIECBAgAABAgRiAgadWGHiEiBAgAABAgQIECBAgAABAgQMOn6AAAECBAgQIECAAAECBAgQIBATMOjEChOXAAECBAgQIECAAAECBAgQIGDQ8QMECBAgQIAAAQIECBAgQIAAgZiAQSdWmLgECBAgQIAAAQIECBAgQIAAAYOOHyBAgAABAgQIECBAgAABAgQIxAQMOrHCxCVAgAABAgQIECBAgAABAgQIGHT8AAECBAgQIECAAAECBAgQIEAgJmDQiRUmLgECBAgQIECAAAECBAgQIEDAoOMHCBAgQIAAAQIECBAgQIAAAQIxAYNOrDBxCRAgQIAAAQIECBAgQIAAAQIGHT9AgAABAgQIECBAgAABAgQIEIgJGHRihYlLgAABAgQIECBAgAABAgQIEDDo+AECBAgQIECAAAECBAgQIECAQEzAoBMrTFwCBAgQIECAAAECBAgQIECAgEHHDxAgQIAAAQIECBAgQIAAAQIEYgIGnVhh4hIgQIAAAQIECBAgQIAAAQIEDDp+gAABAgQIECBAgAABAgQIECAQEzDoxAoTlwABAgQIECBAgAABAgQIECBg0PEDBAgQIECAAAECBAgQIECAAIGYgEEnVpi4BAgQIECAAAECBAgQIECAAAGDjh8gQIAAAQIECBAgQIAAAQIECMQEDDqxwsQlQIAAAQIECBAgQIAAAQIECBh0/AABAgQIECBAgAABAgQIECBAICZg0IkVJi4BAgQIECBAgAABAgQIECBAwKDjBwgQIECAAAECBAgQIECAAAECMQGDTqwwcQkQIECAAAECBAgQIECAAAECBh0/QIAAAQIECBAgQIAAAQIECBCICRh0YoWJS4AAAQIECBAgQIAAAQIECBAw6PgBAgQIECBAgAABAgQIECBAgEBMwKATK0xcAgQIECBAgAABAgQIECBAgIBBxw8QIECAAAECBAgQIECAAAECBGICBp1YYeISIECAAAECBAgQIECAAAECBAw6foAAAQIECBAgQIAAAQIECBAgEBMw6MQKE5cAAQIECBAgQIAAAQIECBAgYNDxAwQIECBAgAABAgQIECBAgACBmIBBJ1aYuAQIECBAgAABAgQIECBAgAABg44fIECAAAECBAgQIECAAAECBAjEBAw6scLEJUCAAAECBAgQIECAAAECBAgYdPwAAQIECBAgQIAAAQIECBAgQCAmYNCJFSYuAQIECBAgQIAAAQIECBAgQMCg4wcIECBAgAABAgQIECBAgAABAjEBg06sMHEJECBAgAABAgQIECBAgAABAgYdP0CAAAECBAgQIECAAAECBAgQiAkYdGKFiUuAAAECBAgQIECAAAECBAgQMOj4AQIECBAgQIAAAQIECBAgQIBATMCgEytMXAIECBAgQIAAAQIECBAgQICAQccPECBAgAABAgQIECBAgAABAgRiAgadWGHiEiBAgAABAgQIECBAgAABAgQMOn6AAAECBAgQIECAAAECBAgQIBATMOjEChOXAAECBAgQIECAAAECBAgQIGDQ8QMECBAgQIAAAQIECBAgQIAAgZiAQSdWmLgECBAgQIAAAQIECBAgQIAAAYOOHyBAgAABAgQIECBAgAABAgQIxAQMOrHCxCVAgAABAgQIECBAgAABAgQIGHT8AAECBAgQIECAAAECBAgQIEAgJmDQiRUmLgECBAgQIECAAAECBAgQIEDAoOMHCBAgQIAAAQIECBAgQIAAAQIxAYNOrDBxCRAgQIAAAQIECBAgQIAAAQIGHT9AgAABAgQIECBAgAABAgQIEIgJGHRihYlLgAABAgQIECBAgAABAgQIEDDo+AECBAgQIECAAAECBAgQIECAQEzAoBMrTFwCBAgQIECAAAECBAgQIECAgEHHDxAgQIAAAQIECBAgQIAAAQIEYgIGnVhh4hIgQIAAAQIECBAgQIAAAQIEDDp+gAABAgQIECBAgAABAgQIECAQEzDoxAoTlwABAgQIECBAgAABAgQIECBg0PEDBAgQIECAAAECBAgQIECAAIGYgEEnVpi4BAgQIECAAAECBAgQIECAAAGDjh8gQIAAAQIECBAgQIAAAQIECMQEDDqxwsQlQIAAAQIECBAgQIAAAQIECBh0/AABAgQIECBAgAABAgQIECBAICZg0IkVJi4BAgQIECBAgAABAgQIECBAwKDjBwgQIECAAAECBAgQIECAAAECMQGDTqwwcQkQIECAAAECBAgQIECAAAECBh0/QIAAAQIECBAgQIAAAQIECBCICRh0YoWJS4AAAQIECBAgQIAAAQIECBAw6PgBAgQIECBAgAABAgQIECBAgEBMwKATK0xcAgQIECBAgAABAgQIECBAgIBBxw8QIECAAAECBAgQIECAAAECBGICBp1YYeISIECAAAECBAgQIECAAAECBAw6foAAAQIECBAgQIAAAQIECBAgEBMw6MQKE5cAAQIECBAgQIAAAQIECBAgYNDxAwQIECBAgAABAgQIECBAgACBmIBBJ1aYuAQIECBAgAABAgQIECBAgAABg44fIECAAAECBAgQIECAAAECBAjEBAw6scLEJUCAAAECBAgQIECAAAECBAgYdPwAAQIECBAgQIAAAQIECBAgQCAmYNCJFSYuAQIECBAgWfENZwAAC4BJREFUQIAAAQIECBAgQMCg4wcIECBAgAABAgQIECBAgAABAjEBg06sMHEJECBAgAABAgQIECBAgAABAgYdP0CAAAECBAgQIECAAAECBAgQiAkYdGKFiUuAAAECBAgQIECAAAECBAgQMOj4AQIECBAgQIAAAQIECBAgQIBATMCgEytMXAIECBAgQIAAAQIECBAgQICAQccPECBAgAABAgQIECBAgAABAgRiAgadWGHiEiBAgAABAgQIECBAgAABAgQMOn6AAAECBAgQIECAAAECBAgQIBATMOjEChOXAAECBAgQIECAAAECBAgQIGDQ8QMECBAgQIAAAQIECBAgQIAAgZiAQSdWmLgECBAgQIAAAQIECBAgQIAAAYOOHyBAgAABAgQIECBAgAABAgQIxAQMOrHCxCVAgAABAgQIECBAgAABAgQIGHT8AAECBAgQIECAAAECBAgQIEAgJmDQiRUmLgECBAgQIECAAAECBAgQIEDAoOMHCBAgQIAAAQIECBAgQIAAAQIxAYNOrDBxCRAgQIAAAQIECBAgQIAAAQIGHT9AgAABAgQIECBAgAABAgQIEIgJGHRihYlLgAABAgQIECBAgAABAgQIEDDo+AECBAgQIECAAAECBAgQIECAQEzAoBMrTFwCBAgQIECAAAECBAgQIECAgEHHDxAgQIAAAQIECBAgQIAAAQIEYgIGnVhh4hIgQIAAAQIECBAgQIAAAQIEDDp+gAABAgQIECBAgAABAgQIECAQEzDoxAoTlwABAgQIECBAgAABAgQIECBg0PEDBAgQIECAAAECBAgQIECAAIGYgEEnVpi4BAgQIECAAAECBAgQIECAAAGDjh8gQIAAAQIECBAgQIAAAQIECMQEDDqxwsQlQIAAAQIECBAgQIAAAQIECBh0/AABAgQIECBAgAABAgQIECBAICZg0IkVJi4BAgQIECBAgAABAgQIECBAwKDjBwgQIECAAAECBAgQIECAAAECMQGDTqwwcQkQIECAAAECBAgQIECAAAECBh0/QIAAAQIECBAgQIAAAQIECBCICRh0YoWJS4AAAQIECBAgQIAAAQIECBAw6PgBAgQIECBAgAABAgQIECBAgEBMwKATK0xcAgQIECBAgAABAgQIECBAgIBBxw8QIECAAAECBAgQIECAAAECBGICBp1YYeISIECAAAECBAgQIECAAAECBAw6foAAAQIECBAgQIAAAQIECBAgEBMw6MQKE5cAAQIECBAgQIAAAQIECBAgYNDxAwQIECBAgAABAgQIECBAgACBmIBBJ1aYuAQIECBAgAABAgQIECBAgAABg44fIECAAAECBAgQIECAAAECBAjEBAw6scLEJUCAAAECBAgQIECAAAECBAgYdPwAAQIECBAgQIAAAQIECBAgQCAmYNCJFSYuAQIECBAgQIAAAQIECBAgQMCg4wcIECBAgAABAgQIECBAgAABAjEBg06sMHEJECBAgAABAgQIECBAgAABAgYdP0CAAAECBAgQIECAAAECBAgQiAkYdGKFiUuAAAECBAgQIECAAAECBAgQMOj4AQIECBAgQIAAAQIECBAgQIBATMCgEytMXAIECBAgQIAAAQIECBAgQICAQccPECBAgAABAgQIECBAgAABAgRiAgadWGHiEiBAgAABAgQIECBAgAABAgQMOn6AAAECBAgQIECAAAECBAgQIBATMOjEChOXAAECBAgQIECAAAECBAgQIGDQ8QMECBAgQIAAAQIECBAgQIAAgZiAQSdWmLgECBAgQIAAAQIECBAgQIAAAYOOHyBAgAABAgQIECBAgAABAgQIxAQMOrHCxCVAgAABAgQIECBAgAABAgQIGHT8AAECBAgQIECAAAECBAgQIEAgJmDQiRUmLgECBAgQIECAAAECBAgQIEDAoOMHCBAgQIAAAQIECBAgQIAAAQIxAYNOrDBxCRAgQIAAAQIECBAgQIAAAQIGHT9AgAABAgQIECBAgAABAgQIEIgJGHRihYlLgAABAgQIECBAgAABAgQIEDDo+AECBAgQIECAAAECBAgQIECAQEzAoBMrTFwCBAgQIECAAAECBAgQIECAgEHHDxAgQIAAAQIECBAgQIAAAQIEYgIGnVhh4hIgQIAAAQIECBAgQIAAAQIEDDp+gAABAgQIECBAgAABAgQIECAQEzDoxAoTlwABAgQIECBAgAABAgQIECBg0PEDBAgQIECAAAECBAgQIECAAIGYgEEnVpi4BAgQIECAAAECBAgQIECAAAGDjh8gQIAAAQIECBAgQIAAAQIECMQEDDqxwsQlQIAAAQIECBAgQIAAAQIECBh0/AABAgQIECBAgAABAgQIECBAICZg0IkVJi4BAgQIECBAgAABAgQIECBAwKDjBwgQIECAAAECBAgQIECAAAECMQGDTqwwcQkQIECAAAECBAgQIECAAAECBh0/QIAAAQIECBAgQIAAAQIECBCICRh0YoWJS4AAAQIECBAgQIAAAQIECBAw6PgBAgQIECBAgAABAgQIECBAgEBMwKATK0xcAgQIECBAgAABAgQIECBAgIBBxw8QIECAAAECBAgQIECAAAECBGICBp1YYeISIECAAAECBAgQIECAAAECBAw6foAAAQIECBAgQIAAAQIECBAgEBMw6MQKE5cAAQIECBAgQIAAAQIECBAgYNDxAwQIECBAgAABAgQIECBAgACBmIBBJ1aYuAQIECBAgAABAgQIECBAgAABg44fIECAAAECBAgQIECAAAECBAjEBAw6scLEJUCAAAECBAgQIECAAAECBAgYdPwAAQIECBAgQIAAAQIECBAgQCAmYNCJFSYuAQIECBAgQIAAAQIECBAgQMCg4wcIECBAgAABAgQIECBAgAABAjEBg06sMHEJECBAgAABAgQIECBAgAABAgYdP0CAAAECBAgQIECAAAECBAgQiAkYdGKFiUuAAAECBAgQIECAAAECBAgQMOj4AQIECBAgQIAAAQIECBAgQIBATMCgEytMXAIECBAgQIAAAQIECBAgQICAQccPECBAgAABAgQIECBAgAABAgRiAgadWGHiEiBAgAABAgQIECBAgAABAgQMOn6AAAECBAgQIECAAAECBAgQIBATMOjEChOXAAECBAgQIECAAAECBAgQIGDQ8QMECBAgQIAAAQIECBAgQIAAgZiAQSdWmLgECBAgQIAAAQIECBAgQIAAAYOOHyBAgAABAgQIECBAgAABAgQIxAQMOrHCxCVAgAABAgQIECBAgAABAgQIGHT8AAECBAgQIECAAAECBAgQIEAgJmDQiRUmLgECBAgQIECAAAECBAgQIEDAoOMHCBAgQIAAAQIECBAgQIAAAQIxAYNOrDBxCRAgQIAAAQIECBAgQIAAAQIGHT9AgAABAgQIECBAgAABAgQIEIgJGHRihYlLgAABAgQIECBAgAABAgQIEDDo+AECBAgQIECAAAECBAgQIECAQEzAoBMrTFwCBAgQIECAAAECBAgQIECAgEHHDxAgQIAAAQIECBAgQIAAAQIEYgIGnVhh4hIgQIAAAQIECBAgQIAAAQIEDDp+gAABAgQIECBAgAABAgQIECAQEzDoxAoTlwABAgQIECBAgAABAgQIECBg0PEDBAgQIECAAAECBAgQIECAAIGYgEEnVpi4BAgQIECAAAECBAgQIECAAAGDjh8gQIAAAQIECBAgQIAAAQIECMQEDDqxwsQlQIAAAQIECBAgQIAAAQIECBh0/AABAgQIECBAgAABAgQIECBAICZg0IkVJi4BAgQIECBAgAABAgQIECBAwKDjBwgQIECAAAECBAgQIECAAAECMQGDTqwwcQkQIECAAAECBAgQIECAAAECBh0/QIAAAQIECBAgQIAAAQIECBCICRh0YoWJS4AAAQIECBAgQIAAAQIECBB4OkgDZ1phPegAAAAASUVORK5CYII=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anchor="t">
            <a:noAutofit/>
          </a:bodyPr>
          <a:p>
            <a:endParaRPr lang="fr-FR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209" name="Picture 6"/>
          <p:cNvPicPr/>
          <p:nvPr/>
        </p:nvPicPr>
        <p:blipFill>
          <a:blip r:embed="rId1"/>
          <a:stretch/>
        </p:blipFill>
        <p:spPr>
          <a:xfrm>
            <a:off x="4356000" y="1700640"/>
            <a:ext cx="2968200" cy="19504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10" name="Picture 7"/>
          <p:cNvPicPr/>
          <p:nvPr/>
        </p:nvPicPr>
        <p:blipFill>
          <a:blip r:embed="rId2"/>
          <a:stretch/>
        </p:blipFill>
        <p:spPr>
          <a:xfrm>
            <a:off x="1187640" y="3717000"/>
            <a:ext cx="2880000" cy="22215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395640" y="4797000"/>
            <a:ext cx="468000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lang="fr-FR" sz="32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Le pont de l’Europe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212" name="Picture 3"/>
          <p:cNvPicPr/>
          <p:nvPr/>
        </p:nvPicPr>
        <p:blipFill>
          <a:blip r:embed="rId1"/>
          <a:stretch/>
        </p:blipFill>
        <p:spPr>
          <a:xfrm>
            <a:off x="179640" y="188640"/>
            <a:ext cx="5398200" cy="3670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13" name="Picture 4"/>
          <p:cNvPicPr/>
          <p:nvPr/>
        </p:nvPicPr>
        <p:blipFill>
          <a:blip r:embed="rId2"/>
          <a:stretch/>
        </p:blipFill>
        <p:spPr>
          <a:xfrm>
            <a:off x="5531760" y="4005000"/>
            <a:ext cx="3411000" cy="27540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107640" y="1052640"/>
            <a:ext cx="3528000" cy="5256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p>
            <a:pPr indent="0" algn="l" defTabSz="914400">
              <a:lnSpc>
                <a:spcPct val="100000"/>
              </a:lnSpc>
              <a:buNone/>
            </a:pPr>
            <a:r>
              <a:rPr lang="fr-FR" sz="20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Double voie de 32 kms, </a:t>
            </a:r>
            <a:br>
              <a:rPr sz="2000"/>
            </a:br>
            <a:r>
              <a:rPr lang="fr-FR" sz="20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31 gares de voyageurs </a:t>
            </a:r>
            <a:br>
              <a:rPr sz="2000"/>
            </a:br>
            <a:r>
              <a:rPr lang="fr-FR" sz="20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5 gares de marchandises, </a:t>
            </a:r>
            <a:br>
              <a:rPr sz="2000"/>
            </a:br>
            <a:r>
              <a:rPr lang="fr-FR" sz="20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2 de triage </a:t>
            </a:r>
            <a:br>
              <a:rPr sz="2000"/>
            </a:br>
            <a:r>
              <a:rPr lang="fr-FR" sz="20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2 réservées aux bestiaux</a:t>
            </a:r>
            <a:br>
              <a:rPr sz="2000"/>
            </a:br>
            <a:r>
              <a:rPr lang="fr-FR" sz="20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36 « ponts-rails », </a:t>
            </a:r>
            <a:br>
              <a:rPr sz="2000"/>
            </a:br>
            <a:r>
              <a:rPr lang="fr-FR" sz="20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25 « ponts-rues » et </a:t>
            </a:r>
            <a:br>
              <a:rPr sz="2000"/>
            </a:br>
            <a:r>
              <a:rPr lang="fr-FR" sz="20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de nombreux tunnels, </a:t>
            </a:r>
            <a:br>
              <a:rPr sz="2000"/>
            </a:br>
            <a:r>
              <a:rPr lang="fr-FR" sz="20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quatre embranchements vers: </a:t>
            </a:r>
            <a:br>
              <a:rPr sz="2400"/>
            </a:br>
            <a:r>
              <a:rPr lang="fr-FR" sz="20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* la Villette, </a:t>
            </a:r>
            <a:br>
              <a:rPr sz="2000"/>
            </a:br>
            <a:r>
              <a:rPr lang="fr-FR" sz="20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* la gare de Reuilly, </a:t>
            </a:r>
            <a:br>
              <a:rPr sz="2000"/>
            </a:br>
            <a:r>
              <a:rPr lang="fr-FR" sz="20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* la Glacière Gentilly </a:t>
            </a:r>
            <a:br>
              <a:rPr sz="2400"/>
            </a:br>
            <a:r>
              <a:rPr lang="fr-FR" sz="24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*</a:t>
            </a:r>
            <a:r>
              <a:rPr lang="fr-FR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</a:t>
            </a:r>
            <a:r>
              <a:rPr lang="fr-FR" sz="20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Vaugirard.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215" name="Picture 3"/>
          <p:cNvPicPr/>
          <p:nvPr/>
        </p:nvPicPr>
        <p:blipFill>
          <a:blip r:embed="rId1"/>
          <a:stretch/>
        </p:blipFill>
        <p:spPr>
          <a:xfrm>
            <a:off x="4788000" y="1484640"/>
            <a:ext cx="3672000" cy="30844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16" name="Picture 4"/>
          <p:cNvPicPr/>
          <p:nvPr/>
        </p:nvPicPr>
        <p:blipFill>
          <a:blip r:embed="rId2"/>
          <a:stretch/>
        </p:blipFill>
        <p:spPr>
          <a:xfrm>
            <a:off x="6327000" y="4725000"/>
            <a:ext cx="2110680" cy="1556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17" name="Rectangle 4"/>
          <p:cNvSpPr/>
          <p:nvPr/>
        </p:nvSpPr>
        <p:spPr>
          <a:xfrm>
            <a:off x="323640" y="260640"/>
            <a:ext cx="8136720" cy="914040"/>
          </a:xfrm>
          <a:prstGeom prst="rect">
            <a:avLst/>
          </a:prstGeom>
          <a:solidFill>
            <a:schemeClr val="accent1"/>
          </a:solidFill>
          <a:ln w="2556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lang="fr-FR" sz="28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Relier les gares entre elles et aux abattoirs</a:t>
            </a:r>
            <a:endParaRPr lang="fr-FR" sz="2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fr-FR" sz="28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La petite ceinture</a:t>
            </a:r>
            <a:endParaRPr lang="fr-FR" sz="2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218" name="Picture 6"/>
          <p:cNvPicPr/>
          <p:nvPr/>
        </p:nvPicPr>
        <p:blipFill>
          <a:blip r:embed="rId3"/>
          <a:stretch/>
        </p:blipFill>
        <p:spPr>
          <a:xfrm>
            <a:off x="3522600" y="4733280"/>
            <a:ext cx="2530800" cy="15742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lang="fr-FR" sz="44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Les reproches</a:t>
            </a:r>
            <a:endParaRPr lang="fr-FR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/>
          </p:nvPr>
        </p:nvSpPr>
        <p:spPr>
          <a:xfrm>
            <a:off x="251640" y="1600200"/>
            <a:ext cx="8640720" cy="4525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p>
            <a:pPr indent="0" algn="l" defTabSz="914400">
              <a:lnSpc>
                <a:spcPct val="100000"/>
              </a:lnSpc>
              <a:spcBef>
                <a:spcPts val="641"/>
              </a:spcBef>
              <a:buNone/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343080" indent="-343080" algn="l" defTabSz="914400">
              <a:lnSpc>
                <a:spcPct val="100000"/>
              </a:lnSpc>
              <a:spcBef>
                <a:spcPts val="799"/>
              </a:spcBef>
              <a:buClr>
                <a:srgbClr val="FFFFFF"/>
              </a:buClr>
              <a:buFont typeface="Arial"/>
              <a:buChar char="•"/>
            </a:pPr>
            <a:r>
              <a:rPr lang="fr-FR" sz="40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Spéculation</a:t>
            </a:r>
            <a:endParaRPr lang="fr-FR" sz="4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343080" indent="-343080" algn="l" defTabSz="914400">
              <a:lnSpc>
                <a:spcPct val="100000"/>
              </a:lnSpc>
              <a:spcBef>
                <a:spcPts val="799"/>
              </a:spcBef>
              <a:buClr>
                <a:srgbClr val="FFFFFF"/>
              </a:buClr>
              <a:buFont typeface="Arial"/>
              <a:buChar char="•"/>
            </a:pPr>
            <a:r>
              <a:rPr lang="fr-FR" sz="40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Coût de l’opération </a:t>
            </a:r>
            <a:endParaRPr lang="fr-FR" sz="4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343080" indent="-343080" algn="l" defTabSz="914400">
              <a:lnSpc>
                <a:spcPct val="100000"/>
              </a:lnSpc>
              <a:spcBef>
                <a:spcPts val="799"/>
              </a:spcBef>
              <a:buClr>
                <a:srgbClr val="FFFFFF"/>
              </a:buClr>
              <a:buFont typeface="Arial"/>
              <a:buChar char="•"/>
            </a:pPr>
            <a:r>
              <a:rPr lang="fr-FR" sz="40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Exclusion de catégories de population</a:t>
            </a:r>
            <a:endParaRPr lang="fr-FR" sz="4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251640" y="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lang="fr-FR" sz="32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Bel appartement haussmannien de 89m² </a:t>
            </a:r>
            <a:br>
              <a:rPr sz="3200"/>
            </a:br>
            <a:r>
              <a:rPr lang="fr-FR" sz="32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à Chantilly proche gare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86" name="Picture 2"/>
          <p:cNvPicPr/>
          <p:nvPr/>
        </p:nvPicPr>
        <p:blipFill>
          <a:blip r:embed="rId1"/>
          <a:stretch/>
        </p:blipFill>
        <p:spPr>
          <a:xfrm>
            <a:off x="251640" y="1340640"/>
            <a:ext cx="8646480" cy="53283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3204000" y="188640"/>
            <a:ext cx="223200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lang="fr-FR" sz="44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1866</a:t>
            </a:r>
            <a:endParaRPr lang="fr-FR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222" name="Picture 2"/>
          <p:cNvPicPr/>
          <p:nvPr/>
        </p:nvPicPr>
        <p:blipFill>
          <a:blip r:embed="rId1"/>
          <a:stretch/>
        </p:blipFill>
        <p:spPr>
          <a:xfrm>
            <a:off x="1331640" y="1556640"/>
            <a:ext cx="6120360" cy="51462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/>
          </p:nvPr>
        </p:nvSpPr>
        <p:spPr>
          <a:xfrm>
            <a:off x="457200" y="1600200"/>
            <a:ext cx="8362800" cy="4525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p>
            <a:pPr indent="0" algn="l" defTabSz="914400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algn="l" defTabSz="914400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indent="0" algn="l" defTabSz="914400">
              <a:lnSpc>
                <a:spcPct val="100000"/>
              </a:lnSpc>
              <a:spcBef>
                <a:spcPts val="879"/>
              </a:spcBef>
              <a:buNone/>
              <a:tabLst>
                <a:tab pos="0" algn="l"/>
              </a:tabLst>
            </a:pPr>
            <a:r>
              <a:rPr lang="fr-FR" sz="44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Une </a:t>
            </a:r>
            <a:r>
              <a:rPr lang="fr-FR" sz="4400" b="0" u="sng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vision</a:t>
            </a:r>
            <a:r>
              <a:rPr lang="fr-FR" sz="44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 </a:t>
            </a:r>
            <a:r>
              <a:rPr lang="fr-FR" sz="4400" b="0" u="sng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globale</a:t>
            </a:r>
            <a:r>
              <a:rPr lang="fr-FR" sz="44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 d’un urbanisme </a:t>
            </a:r>
            <a:endParaRPr lang="fr-FR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24" name="Rectangle 3"/>
          <p:cNvSpPr/>
          <p:nvPr/>
        </p:nvSpPr>
        <p:spPr>
          <a:xfrm>
            <a:off x="725400" y="1412640"/>
            <a:ext cx="7704360" cy="914040"/>
          </a:xfrm>
          <a:prstGeom prst="rect">
            <a:avLst/>
          </a:prstGeom>
          <a:solidFill>
            <a:schemeClr val="accent1"/>
          </a:solidFill>
          <a:ln w="2556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lang="fr-FR" sz="18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Napoléon III</a:t>
            </a:r>
            <a:endParaRPr lang="fr-FR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25" name="Rectangle 4"/>
          <p:cNvSpPr/>
          <p:nvPr/>
        </p:nvSpPr>
        <p:spPr>
          <a:xfrm>
            <a:off x="755640" y="4149000"/>
            <a:ext cx="7704360" cy="914040"/>
          </a:xfrm>
          <a:prstGeom prst="rect">
            <a:avLst/>
          </a:prstGeom>
          <a:solidFill>
            <a:schemeClr val="accent1"/>
          </a:solidFill>
          <a:ln w="2556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lang="fr-FR" sz="18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Haussmann</a:t>
            </a:r>
            <a:endParaRPr lang="fr-FR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764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lang="fr-FR" sz="32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Fragments de bibliographie</a:t>
            </a:r>
            <a:endParaRPr lang="fr-FR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227" name="Picture 2"/>
          <p:cNvPicPr/>
          <p:nvPr/>
        </p:nvPicPr>
        <p:blipFill>
          <a:blip r:embed="rId1"/>
          <a:stretch/>
        </p:blipFill>
        <p:spPr>
          <a:xfrm>
            <a:off x="4284000" y="3548520"/>
            <a:ext cx="1907280" cy="2141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28" name="Picture 3"/>
          <p:cNvPicPr/>
          <p:nvPr/>
        </p:nvPicPr>
        <p:blipFill>
          <a:blip r:embed="rId2"/>
          <a:stretch/>
        </p:blipFill>
        <p:spPr>
          <a:xfrm>
            <a:off x="2988000" y="1002960"/>
            <a:ext cx="1720800" cy="21574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29" name="Picture 4"/>
          <p:cNvPicPr/>
          <p:nvPr/>
        </p:nvPicPr>
        <p:blipFill>
          <a:blip r:embed="rId3"/>
          <a:stretch/>
        </p:blipFill>
        <p:spPr>
          <a:xfrm>
            <a:off x="2411640" y="3561480"/>
            <a:ext cx="1707480" cy="2156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30" name="Picture 5"/>
          <p:cNvPicPr/>
          <p:nvPr/>
        </p:nvPicPr>
        <p:blipFill>
          <a:blip r:embed="rId4"/>
          <a:stretch/>
        </p:blipFill>
        <p:spPr>
          <a:xfrm>
            <a:off x="683640" y="3539880"/>
            <a:ext cx="1447200" cy="2150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31" name="Picture 2"/>
          <p:cNvPicPr/>
          <p:nvPr/>
        </p:nvPicPr>
        <p:blipFill>
          <a:blip r:embed="rId5"/>
          <a:stretch/>
        </p:blipFill>
        <p:spPr>
          <a:xfrm>
            <a:off x="0" y="862560"/>
            <a:ext cx="3369240" cy="25268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32" name="Picture 3"/>
          <p:cNvPicPr/>
          <p:nvPr/>
        </p:nvPicPr>
        <p:blipFill>
          <a:blip r:embed="rId6"/>
          <a:stretch/>
        </p:blipFill>
        <p:spPr>
          <a:xfrm>
            <a:off x="4859280" y="1015200"/>
            <a:ext cx="1605600" cy="2133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33" name="Picture 2"/>
          <p:cNvPicPr/>
          <p:nvPr/>
        </p:nvPicPr>
        <p:blipFill>
          <a:blip r:embed="rId7"/>
          <a:stretch/>
        </p:blipFill>
        <p:spPr>
          <a:xfrm>
            <a:off x="6444360" y="3550680"/>
            <a:ext cx="1524600" cy="2177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34" name="Picture 2"/>
          <p:cNvPicPr/>
          <p:nvPr/>
        </p:nvPicPr>
        <p:blipFill>
          <a:blip r:embed="rId8"/>
          <a:stretch/>
        </p:blipFill>
        <p:spPr>
          <a:xfrm>
            <a:off x="6626520" y="1002960"/>
            <a:ext cx="1342440" cy="21391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Picture 2"/>
          <p:cNvPicPr/>
          <p:nvPr/>
        </p:nvPicPr>
        <p:blipFill>
          <a:blip r:embed="rId1"/>
          <a:stretch/>
        </p:blipFill>
        <p:spPr>
          <a:xfrm>
            <a:off x="323640" y="692640"/>
            <a:ext cx="8618040" cy="57452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539640" y="260640"/>
            <a:ext cx="2448000" cy="5112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lang="fr-FR" sz="44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Léon Edoux  1867</a:t>
            </a:r>
            <a:endParaRPr lang="fr-FR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237" name="Picture 2"/>
          <p:cNvPicPr/>
          <p:nvPr/>
        </p:nvPicPr>
        <p:blipFill>
          <a:blip r:embed="rId1"/>
          <a:stretch/>
        </p:blipFill>
        <p:spPr>
          <a:xfrm>
            <a:off x="4284000" y="332640"/>
            <a:ext cx="4348080" cy="61052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p>
            <a:pPr indent="0" algn="ctr" defTabSz="914400">
              <a:buNone/>
            </a:pPr>
            <a:endParaRPr lang="fr-FR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239" name="Picture 2"/>
          <p:cNvPicPr/>
          <p:nvPr/>
        </p:nvPicPr>
        <p:blipFill>
          <a:blip r:embed="rId1"/>
          <a:stretch/>
        </p:blipFill>
        <p:spPr>
          <a:xfrm>
            <a:off x="395640" y="332640"/>
            <a:ext cx="8214120" cy="55198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Picture 2"/>
          <p:cNvPicPr/>
          <p:nvPr/>
        </p:nvPicPr>
        <p:blipFill>
          <a:blip r:embed="rId1"/>
          <a:stretch/>
        </p:blipFill>
        <p:spPr>
          <a:xfrm>
            <a:off x="1342800" y="2133000"/>
            <a:ext cx="6397200" cy="45417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41" name="Picture 3"/>
          <p:cNvPicPr/>
          <p:nvPr/>
        </p:nvPicPr>
        <p:blipFill>
          <a:blip r:embed="rId2"/>
          <a:stretch/>
        </p:blipFill>
        <p:spPr>
          <a:xfrm>
            <a:off x="163080" y="162360"/>
            <a:ext cx="2612520" cy="1468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42" name="Picture 4"/>
          <p:cNvPicPr/>
          <p:nvPr/>
        </p:nvPicPr>
        <p:blipFill>
          <a:blip r:embed="rId3"/>
          <a:stretch/>
        </p:blipFill>
        <p:spPr>
          <a:xfrm>
            <a:off x="6444360" y="162360"/>
            <a:ext cx="2475000" cy="16200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240" cy="71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lnSpcReduction="9999"/>
          </a:bodyPr>
          <a:p>
            <a:pPr indent="0" algn="ctr" defTabSz="914400">
              <a:lnSpc>
                <a:spcPct val="100000"/>
              </a:lnSpc>
              <a:buNone/>
            </a:pPr>
            <a:r>
              <a:rPr lang="fr-FR" sz="4400" b="0" u="none" strike="noStrike">
                <a:solidFill>
                  <a:schemeClr val="dk1"/>
                </a:solidFill>
                <a:effectLst/>
                <a:uFillTx/>
                <a:latin typeface="Berlin Sans FB"/>
              </a:rPr>
              <a:t>La population</a:t>
            </a:r>
            <a:endParaRPr lang="fr-FR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88" name="Picture 2"/>
          <p:cNvPicPr/>
          <p:nvPr/>
        </p:nvPicPr>
        <p:blipFill>
          <a:blip r:embed="rId1"/>
          <a:stretch/>
        </p:blipFill>
        <p:spPr>
          <a:xfrm>
            <a:off x="107640" y="1124640"/>
            <a:ext cx="9048600" cy="54050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240" cy="836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70000" lnSpcReduction="19999"/>
          </a:bodyPr>
          <a:p>
            <a:pPr indent="0" algn="ctr" defTabSz="914400">
              <a:lnSpc>
                <a:spcPct val="100000"/>
              </a:lnSpc>
              <a:buNone/>
            </a:pPr>
            <a:r>
              <a:rPr lang="fr-FR" sz="40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La commune </a:t>
            </a:r>
            <a:br>
              <a:rPr sz="4000"/>
            </a:br>
            <a:r>
              <a:rPr lang="fr-FR" sz="4000" b="0" u="none" strike="noStrike">
                <a:solidFill>
                  <a:schemeClr val="lt1"/>
                </a:solidFill>
                <a:effectLst/>
                <a:uFillTx/>
                <a:latin typeface="Berlin Sans FB"/>
              </a:rPr>
              <a:t>et l’incendie de l’Hôtel de Ville</a:t>
            </a:r>
            <a:endParaRPr lang="fr-FR" sz="4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90" name="Picture 3"/>
          <p:cNvPicPr/>
          <p:nvPr/>
        </p:nvPicPr>
        <p:blipFill>
          <a:blip r:embed="rId1"/>
          <a:stretch/>
        </p:blipFill>
        <p:spPr>
          <a:xfrm>
            <a:off x="39240" y="1096560"/>
            <a:ext cx="9104400" cy="54284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3610440" cy="4738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lang="fr-FR" sz="4400" b="0" u="none" strike="noStrike">
                <a:solidFill>
                  <a:schemeClr val="dk1"/>
                </a:solidFill>
                <a:effectLst/>
                <a:uFillTx/>
                <a:latin typeface="Berlin Sans FB"/>
              </a:rPr>
              <a:t>Avant Haussmann</a:t>
            </a:r>
            <a:endParaRPr lang="fr-FR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pic>
        <p:nvPicPr>
          <p:cNvPr id="92" name="Picture 2"/>
          <p:cNvPicPr/>
          <p:nvPr/>
        </p:nvPicPr>
        <p:blipFill>
          <a:blip r:embed="rId1"/>
          <a:stretch/>
        </p:blipFill>
        <p:spPr>
          <a:xfrm>
            <a:off x="4500000" y="692640"/>
            <a:ext cx="4104000" cy="55004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2"/>
          <p:cNvPicPr/>
          <p:nvPr/>
        </p:nvPicPr>
        <p:blipFill>
          <a:blip r:embed="rId1"/>
          <a:stretch/>
        </p:blipFill>
        <p:spPr>
          <a:xfrm>
            <a:off x="1187640" y="116640"/>
            <a:ext cx="6660360" cy="65926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Thèm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Thèm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Thèm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hèm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Thèm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Thèm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Thèm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Thèm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Thèm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Thèm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Thèm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LibreOffice/26.2.0.3$Windows_X86_64 LibreOffice_project/620$Build-3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fr-FR</dc:language>
  <cp:lastModifiedBy/>
  <cp:revision>0</cp:revision>
  <dc:subject/>
  <dc:title/>
</cp:coreProperties>
</file>