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docProps/core.xml" ContentType="application/vnd.openxmlformats-package.core-properties+xml"/>
  <Override PartName="/docProps/app.xml" ContentType="application/vnd.openxmlformats-officedocument.extended-properti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s/slide45.xml" ContentType="application/vnd.openxmlformats-officedocument.presentationml.slide+xml"/>
  <Override PartName="/ppt/slides/slide18.xml" ContentType="application/vnd.openxmlformats-officedocument.presentationml.slide+xml"/>
  <Override PartName="/ppt/slides/slide1.xml" ContentType="application/vnd.openxmlformats-officedocument.presentationml.slide+xml"/>
  <Override PartName="/ppt/slides/slide20.xml" ContentType="application/vnd.openxmlformats-officedocument.presentationml.slide+xml"/>
  <Override PartName="/ppt/slides/slide46.xml" ContentType="application/vnd.openxmlformats-officedocument.presentationml.slide+xml"/>
  <Override PartName="/ppt/slides/slide2.xml" ContentType="application/vnd.openxmlformats-officedocument.presentationml.slide+xml"/>
  <Override PartName="/ppt/slides/slide21.xml" ContentType="application/vnd.openxmlformats-officedocument.presentationml.slide+xml"/>
  <Override PartName="/ppt/slides/slide47.xml" ContentType="application/vnd.openxmlformats-officedocument.presentationml.slide+xml"/>
  <Override PartName="/ppt/slides/slide3.xml" ContentType="application/vnd.openxmlformats-officedocument.presentationml.slide+xml"/>
  <Override PartName="/ppt/slides/slide40.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41.xml" ContentType="application/vnd.openxmlformats-officedocument.presentationml.slide+xml"/>
  <Override PartName="/ppt/slides/slide5.xml" ContentType="application/vnd.openxmlformats-officedocument.presentationml.slide+xml"/>
  <Override PartName="/ppt/slides/slide23.xml" ContentType="application/vnd.openxmlformats-officedocument.presentationml.slide+xml"/>
  <Override PartName="/ppt/slides/slide42.xml" ContentType="application/vnd.openxmlformats-officedocument.presentationml.slide+xml"/>
  <Override PartName="/ppt/slides/slide6.xml" ContentType="application/vnd.openxmlformats-officedocument.presentationml.slide+xml"/>
  <Override PartName="/ppt/slides/slide24.xml" ContentType="application/vnd.openxmlformats-officedocument.presentationml.slide+xml"/>
  <Override PartName="/ppt/slides/slide43.xml" ContentType="application/vnd.openxmlformats-officedocument.presentationml.slide+xml"/>
  <Override PartName="/ppt/slides/slide7.xml" ContentType="application/vnd.openxmlformats-officedocument.presentationml.slide+xml"/>
  <Override PartName="/ppt/slides/slide25.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26.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49.xml" ContentType="application/vnd.openxmlformats-officedocument.presentationml.slide+xml"/>
  <Override PartName="/ppt/slides/slide14.xml" ContentType="application/vnd.openxmlformats-officedocument.presentationml.slide+xml"/>
  <Override PartName="/ppt/slides/slide48.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44.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presProps.xml" ContentType="application/vnd.openxmlformats-officedocument.presentationml.presPro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50" r:id="rId3"/>
    <p:sldMasterId id="2147483652" r:id="rId4"/>
    <p:sldMasterId id="2147483654" r:id="rId5"/>
    <p:sldMasterId id="2147483656" r:id="rId6"/>
    <p:sldMasterId id="2147483658" r:id="rId7"/>
    <p:sldMasterId id="2147483659" r:id="rId8"/>
    <p:sldMasterId id="2147483660" r:id="rId9"/>
    <p:sldMasterId id="2147483661" r:id="rId10"/>
    <p:sldMasterId id="2147483662" r:id="rId11"/>
    <p:sldMasterId id="2147483663" r:id="rId12"/>
    <p:sldMasterId id="2147483664" r:id="rId13"/>
  </p:sldMasterIdLst>
  <p:notesMasterIdLst>
    <p:notesMasterId r:id="rId14"/>
  </p:notesMasterIdLst>
  <p:sldIdLst>
    <p:sldId id="256" r:id="rId15"/>
    <p:sldId id="257" r:id="rId16"/>
    <p:sldId id="258" r:id="rId17"/>
    <p:sldId id="259" r:id="rId18"/>
    <p:sldId id="260" r:id="rId19"/>
    <p:sldId id="261" r:id="rId20"/>
    <p:sldId id="262" r:id="rId21"/>
    <p:sldId id="263" r:id="rId22"/>
    <p:sldId id="264" r:id="rId23"/>
    <p:sldId id="265" r:id="rId24"/>
    <p:sldId id="266" r:id="rId25"/>
    <p:sldId id="267" r:id="rId26"/>
    <p:sldId id="268" r:id="rId27"/>
    <p:sldId id="269" r:id="rId28"/>
    <p:sldId id="270" r:id="rId29"/>
    <p:sldId id="271" r:id="rId30"/>
    <p:sldId id="272" r:id="rId31"/>
    <p:sldId id="273" r:id="rId32"/>
    <p:sldId id="274" r:id="rId33"/>
    <p:sldId id="275" r:id="rId34"/>
    <p:sldId id="276" r:id="rId35"/>
    <p:sldId id="277" r:id="rId36"/>
    <p:sldId id="278" r:id="rId37"/>
    <p:sldId id="279" r:id="rId38"/>
    <p:sldId id="280" r:id="rId39"/>
    <p:sldId id="281" r:id="rId40"/>
    <p:sldId id="282" r:id="rId41"/>
    <p:sldId id="283" r:id="rId42"/>
    <p:sldId id="284" r:id="rId43"/>
    <p:sldId id="285" r:id="rId44"/>
    <p:sldId id="286" r:id="rId45"/>
    <p:sldId id="287" r:id="rId46"/>
    <p:sldId id="288" r:id="rId47"/>
    <p:sldId id="289" r:id="rId48"/>
    <p:sldId id="290" r:id="rId49"/>
    <p:sldId id="291" r:id="rId50"/>
    <p:sldId id="292" r:id="rId51"/>
    <p:sldId id="293" r:id="rId52"/>
    <p:sldId id="294" r:id="rId53"/>
    <p:sldId id="295" r:id="rId54"/>
    <p:sldId id="296" r:id="rId55"/>
    <p:sldId id="297" r:id="rId56"/>
    <p:sldId id="298" r:id="rId57"/>
    <p:sldId id="299" r:id="rId58"/>
    <p:sldId id="300" r:id="rId59"/>
    <p:sldId id="301" r:id="rId60"/>
    <p:sldId id="302" r:id="rId61"/>
    <p:sldId id="303" r:id="rId62"/>
    <p:sldId id="304" r:id="rId63"/>
    <p:sldId id="305" r:id="rId64"/>
    <p:sldId id="306" r:id="rId65"/>
    <p:sldId id="307" r:id="rId66"/>
    <p:sldId id="308" r:id="rId67"/>
  </p:sldIdLst>
  <p:sldSz cx="9144000" cy="6858000"/>
  <p:notesSz cx="7559675" cy="10691813"/>
</p:presentation>
</file>

<file path=ppt/presProps.xml><?xml version="1.0" encoding="utf-8"?>
<p:presentationPr xmlns:a="http://schemas.openxmlformats.org/drawingml/2006/main" xmlns:p="http://schemas.openxmlformats.org/presentationml/2006/main" xmlns:r="http://schemas.openxmlformats.org/officeDocument/2006/relationships">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Master" Target="slideMasters/slideMaster11.xml"/><Relationship Id="rId13" Type="http://schemas.openxmlformats.org/officeDocument/2006/relationships/slideMaster" Target="slideMasters/slideMaster12.xml"/><Relationship Id="rId14" Type="http://schemas.openxmlformats.org/officeDocument/2006/relationships/notesMaster" Target="notesMasters/notesMaster1.xml"/><Relationship Id="rId15" Type="http://schemas.openxmlformats.org/officeDocument/2006/relationships/slide" Target="slides/slide1.xml"/><Relationship Id="rId16" Type="http://schemas.openxmlformats.org/officeDocument/2006/relationships/slide" Target="slides/slide2.xml"/><Relationship Id="rId17" Type="http://schemas.openxmlformats.org/officeDocument/2006/relationships/slide" Target="slides/slide3.xml"/><Relationship Id="rId18" Type="http://schemas.openxmlformats.org/officeDocument/2006/relationships/slide" Target="slides/slide4.xml"/><Relationship Id="rId19" Type="http://schemas.openxmlformats.org/officeDocument/2006/relationships/slide" Target="slides/slide5.xml"/><Relationship Id="rId20" Type="http://schemas.openxmlformats.org/officeDocument/2006/relationships/slide" Target="slides/slide6.xml"/><Relationship Id="rId21" Type="http://schemas.openxmlformats.org/officeDocument/2006/relationships/slide" Target="slides/slide7.xml"/><Relationship Id="rId22" Type="http://schemas.openxmlformats.org/officeDocument/2006/relationships/slide" Target="slides/slide8.xml"/><Relationship Id="rId23" Type="http://schemas.openxmlformats.org/officeDocument/2006/relationships/slide" Target="slides/slide9.xml"/><Relationship Id="rId24" Type="http://schemas.openxmlformats.org/officeDocument/2006/relationships/slide" Target="slides/slide10.xml"/><Relationship Id="rId25" Type="http://schemas.openxmlformats.org/officeDocument/2006/relationships/slide" Target="slides/slide11.xml"/><Relationship Id="rId26" Type="http://schemas.openxmlformats.org/officeDocument/2006/relationships/slide" Target="slides/slide12.xml"/><Relationship Id="rId27" Type="http://schemas.openxmlformats.org/officeDocument/2006/relationships/slide" Target="slides/slide13.xml"/><Relationship Id="rId28" Type="http://schemas.openxmlformats.org/officeDocument/2006/relationships/slide" Target="slides/slide14.xml"/><Relationship Id="rId29" Type="http://schemas.openxmlformats.org/officeDocument/2006/relationships/slide" Target="slides/slide15.xml"/><Relationship Id="rId30" Type="http://schemas.openxmlformats.org/officeDocument/2006/relationships/slide" Target="slides/slide16.xml"/><Relationship Id="rId31" Type="http://schemas.openxmlformats.org/officeDocument/2006/relationships/slide" Target="slides/slide17.xml"/><Relationship Id="rId32" Type="http://schemas.openxmlformats.org/officeDocument/2006/relationships/slide" Target="slides/slide18.xml"/><Relationship Id="rId33" Type="http://schemas.openxmlformats.org/officeDocument/2006/relationships/slide" Target="slides/slide19.xml"/><Relationship Id="rId34" Type="http://schemas.openxmlformats.org/officeDocument/2006/relationships/slide" Target="slides/slide20.xml"/><Relationship Id="rId35" Type="http://schemas.openxmlformats.org/officeDocument/2006/relationships/slide" Target="slides/slide21.xml"/><Relationship Id="rId36" Type="http://schemas.openxmlformats.org/officeDocument/2006/relationships/slide" Target="slides/slide22.xml"/><Relationship Id="rId37" Type="http://schemas.openxmlformats.org/officeDocument/2006/relationships/slide" Target="slides/slide23.xml"/><Relationship Id="rId38" Type="http://schemas.openxmlformats.org/officeDocument/2006/relationships/slide" Target="slides/slide24.xml"/><Relationship Id="rId39" Type="http://schemas.openxmlformats.org/officeDocument/2006/relationships/slide" Target="slides/slide25.xml"/><Relationship Id="rId40" Type="http://schemas.openxmlformats.org/officeDocument/2006/relationships/slide" Target="slides/slide26.xml"/><Relationship Id="rId41" Type="http://schemas.openxmlformats.org/officeDocument/2006/relationships/slide" Target="slides/slide27.xml"/><Relationship Id="rId42" Type="http://schemas.openxmlformats.org/officeDocument/2006/relationships/slide" Target="slides/slide28.xml"/><Relationship Id="rId43" Type="http://schemas.openxmlformats.org/officeDocument/2006/relationships/slide" Target="slides/slide29.xml"/><Relationship Id="rId44" Type="http://schemas.openxmlformats.org/officeDocument/2006/relationships/slide" Target="slides/slide30.xml"/><Relationship Id="rId45" Type="http://schemas.openxmlformats.org/officeDocument/2006/relationships/slide" Target="slides/slide31.xml"/><Relationship Id="rId46" Type="http://schemas.openxmlformats.org/officeDocument/2006/relationships/slide" Target="slides/slide32.xml"/><Relationship Id="rId47" Type="http://schemas.openxmlformats.org/officeDocument/2006/relationships/slide" Target="slides/slide33.xml"/><Relationship Id="rId48" Type="http://schemas.openxmlformats.org/officeDocument/2006/relationships/slide" Target="slides/slide34.xml"/><Relationship Id="rId49" Type="http://schemas.openxmlformats.org/officeDocument/2006/relationships/slide" Target="slides/slide35.xml"/><Relationship Id="rId50" Type="http://schemas.openxmlformats.org/officeDocument/2006/relationships/slide" Target="slides/slide36.xml"/><Relationship Id="rId51" Type="http://schemas.openxmlformats.org/officeDocument/2006/relationships/slide" Target="slides/slide37.xml"/><Relationship Id="rId52" Type="http://schemas.openxmlformats.org/officeDocument/2006/relationships/slide" Target="slides/slide38.xml"/><Relationship Id="rId53" Type="http://schemas.openxmlformats.org/officeDocument/2006/relationships/slide" Target="slides/slide39.xml"/><Relationship Id="rId54" Type="http://schemas.openxmlformats.org/officeDocument/2006/relationships/slide" Target="slides/slide40.xml"/><Relationship Id="rId55" Type="http://schemas.openxmlformats.org/officeDocument/2006/relationships/slide" Target="slides/slide41.xml"/><Relationship Id="rId56" Type="http://schemas.openxmlformats.org/officeDocument/2006/relationships/slide" Target="slides/slide42.xml"/><Relationship Id="rId57" Type="http://schemas.openxmlformats.org/officeDocument/2006/relationships/slide" Target="slides/slide43.xml"/><Relationship Id="rId58" Type="http://schemas.openxmlformats.org/officeDocument/2006/relationships/slide" Target="slides/slide44.xml"/><Relationship Id="rId59" Type="http://schemas.openxmlformats.org/officeDocument/2006/relationships/slide" Target="slides/slide45.xml"/><Relationship Id="rId60" Type="http://schemas.openxmlformats.org/officeDocument/2006/relationships/slide" Target="slides/slide46.xml"/><Relationship Id="rId61" Type="http://schemas.openxmlformats.org/officeDocument/2006/relationships/slide" Target="slides/slide47.xml"/><Relationship Id="rId62" Type="http://schemas.openxmlformats.org/officeDocument/2006/relationships/slide" Target="slides/slide48.xml"/><Relationship Id="rId63" Type="http://schemas.openxmlformats.org/officeDocument/2006/relationships/slide" Target="slides/slide49.xml"/><Relationship Id="rId64" Type="http://schemas.openxmlformats.org/officeDocument/2006/relationships/slide" Target="slides/slide50.xml"/><Relationship Id="rId65" Type="http://schemas.openxmlformats.org/officeDocument/2006/relationships/slide" Target="slides/slide51.xml"/><Relationship Id="rId66" Type="http://schemas.openxmlformats.org/officeDocument/2006/relationships/slide" Target="slides/slide52.xml"/><Relationship Id="rId67" Type="http://schemas.openxmlformats.org/officeDocument/2006/relationships/slide" Target="slides/slide53.xml"/><Relationship Id="rId68"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13.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 name="PlaceHolder 1"/>
          <p:cNvSpPr>
            <a:spLocks noGrp="1"/>
          </p:cNvSpPr>
          <p:nvPr>
            <p:ph type="sldImg"/>
          </p:nvPr>
        </p:nvSpPr>
        <p:spPr>
          <a:xfrm>
            <a:off x="0" y="812520"/>
            <a:ext cx="360" cy="360"/>
          </a:xfrm>
          <a:prstGeom prst="rect">
            <a:avLst/>
          </a:prstGeom>
          <a:noFill/>
          <a:ln w="0">
            <a:noFill/>
          </a:ln>
        </p:spPr>
        <p:txBody>
          <a:bodyPr lIns="0" tIns="0" rIns="0" bIns="0" anchor="ctr">
            <a:noAutofit/>
          </a:bodyPr>
          <a:p>
            <a:pPr algn="ctr" defTabSz="914400"/>
            <a:r>
              <a:rPr lang="fr-FR" sz="4400" b="0" u="none" strike="noStrike">
                <a:solidFill>
                  <a:schemeClr val="dk1"/>
                </a:solidFill>
                <a:effectLst/>
                <a:uFillTx/>
                <a:latin typeface="Calibri"/>
              </a:rPr>
              <a:t>Cliquez pour déplacer la diapo</a:t>
            </a:r>
            <a:endParaRPr lang="fr-FR" sz="4400" b="0" u="none" strike="noStrike">
              <a:solidFill>
                <a:schemeClr val="dk1"/>
              </a:solidFill>
              <a:effectLst/>
              <a:uFillTx/>
              <a:latin typeface="Calibri"/>
            </a:endParaRPr>
          </a:p>
        </p:txBody>
      </p:sp>
      <p:sp>
        <p:nvSpPr>
          <p:cNvPr id="7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p>
            <a:pPr indent="0" algn="l">
              <a:buNone/>
            </a:pPr>
            <a:r>
              <a:rPr lang="fr-FR" sz="2000" b="0" u="none" strike="noStrike">
                <a:solidFill>
                  <a:srgbClr val="000000"/>
                </a:solidFill>
                <a:effectLst/>
                <a:uFillTx/>
                <a:latin typeface="Arial"/>
              </a:rPr>
              <a:t>Cliquez pour modifier le format des notes</a:t>
            </a:r>
            <a:endParaRPr lang="fr-FR" sz="2000" b="0" u="none" strike="noStrike">
              <a:solidFill>
                <a:srgbClr val="000000"/>
              </a:solidFill>
              <a:effectLst/>
              <a:uFillTx/>
              <a:latin typeface="Arial"/>
            </a:endParaRPr>
          </a:p>
        </p:txBody>
      </p:sp>
      <p:sp>
        <p:nvSpPr>
          <p:cNvPr id="73" name="PlaceHolder 3"/>
          <p:cNvSpPr>
            <a:spLocks noGrp="1"/>
          </p:cNvSpPr>
          <p:nvPr>
            <p:ph type="hdr"/>
          </p:nvPr>
        </p:nvSpPr>
        <p:spPr>
          <a:xfrm>
            <a:off x="0" y="0"/>
            <a:ext cx="3280680" cy="534240"/>
          </a:xfrm>
          <a:prstGeom prst="rect">
            <a:avLst/>
          </a:prstGeom>
          <a:noFill/>
          <a:ln w="0">
            <a:noFill/>
          </a:ln>
        </p:spPr>
        <p:txBody>
          <a:bodyPr lIns="0" tIns="0" rIns="0" bIns="0" anchor="t">
            <a:noAutofit/>
          </a:bodyPr>
          <a:p>
            <a:pPr indent="0" algn="l">
              <a:buNone/>
            </a:pPr>
            <a:r>
              <a:rPr lang="fr-FR" sz="1400" b="0" u="none" strike="noStrike">
                <a:solidFill>
                  <a:srgbClr val="000000"/>
                </a:solidFill>
                <a:effectLst/>
                <a:uFillTx/>
                <a:latin typeface="Times New Roman"/>
              </a:rPr>
              <a:t>&lt;en-tête&gt;</a:t>
            </a:r>
            <a:endParaRPr lang="fr-FR" sz="1400" b="0" u="none" strike="noStrike">
              <a:solidFill>
                <a:srgbClr val="000000"/>
              </a:solidFill>
              <a:effectLst/>
              <a:uFillTx/>
              <a:latin typeface="Times New Roman"/>
            </a:endParaRPr>
          </a:p>
        </p:txBody>
      </p:sp>
      <p:sp>
        <p:nvSpPr>
          <p:cNvPr id="74" name="PlaceHolder 4"/>
          <p:cNvSpPr>
            <a:spLocks noGrp="1"/>
          </p:cNvSpPr>
          <p:nvPr>
            <p:ph type="dt" idx="34"/>
          </p:nvPr>
        </p:nvSpPr>
        <p:spPr>
          <a:xfrm>
            <a:off x="4278960" y="0"/>
            <a:ext cx="3280680" cy="534240"/>
          </a:xfrm>
          <a:prstGeom prst="rect">
            <a:avLst/>
          </a:prstGeom>
          <a:noFill/>
          <a:ln w="0">
            <a:noFill/>
          </a:ln>
        </p:spPr>
        <p:txBody>
          <a:bodyPr lIns="0" tIns="0" rIns="0" bIns="0" anchor="t">
            <a:noAutofit/>
          </a:bodyPr>
          <a:lstStyle>
            <a:lvl1pPr indent="0" algn="r">
              <a:buNone/>
              <a:defRPr lang="fr-FR" sz="1400" b="0" u="none" strike="noStrike">
                <a:solidFill>
                  <a:srgbClr val="000000"/>
                </a:solidFill>
                <a:effectLst/>
                <a:uFillTx/>
                <a:latin typeface="Times New Roman"/>
              </a:defRPr>
            </a:lvl1pPr>
          </a:lstStyle>
          <a:p>
            <a:pPr indent="0" algn="r">
              <a:buNone/>
            </a:pPr>
            <a:r>
              <a:rPr lang="fr-FR" sz="1400" b="0" u="none" strike="noStrike">
                <a:solidFill>
                  <a:srgbClr val="000000"/>
                </a:solidFill>
                <a:effectLst/>
                <a:uFillTx/>
                <a:latin typeface="Times New Roman"/>
              </a:rPr>
              <a:t>&lt;date/heure&gt;</a:t>
            </a:r>
            <a:endParaRPr lang="fr-FR" sz="1400" b="0" u="none" strike="noStrike">
              <a:solidFill>
                <a:srgbClr val="000000"/>
              </a:solidFill>
              <a:effectLst/>
              <a:uFillTx/>
              <a:latin typeface="Times New Roman"/>
            </a:endParaRPr>
          </a:p>
        </p:txBody>
      </p:sp>
      <p:sp>
        <p:nvSpPr>
          <p:cNvPr id="75" name="PlaceHolder 5"/>
          <p:cNvSpPr>
            <a:spLocks noGrp="1"/>
          </p:cNvSpPr>
          <p:nvPr>
            <p:ph type="ftr" idx="35"/>
          </p:nvPr>
        </p:nvSpPr>
        <p:spPr>
          <a:xfrm>
            <a:off x="0" y="10157400"/>
            <a:ext cx="3280680" cy="534240"/>
          </a:xfrm>
          <a:prstGeom prst="rect">
            <a:avLst/>
          </a:prstGeom>
          <a:noFill/>
          <a:ln w="0">
            <a:noFill/>
          </a:ln>
        </p:spPr>
        <p:txBody>
          <a:bodyPr lIns="0" tIns="0" rIns="0" bIns="0" anchor="b">
            <a:noAutofit/>
          </a:bodyPr>
          <a:lstStyle>
            <a:lvl1pPr indent="0" algn="l">
              <a:buNone/>
              <a:defRPr lang="fr-FR" sz="1400" b="0" u="none" strike="noStrike">
                <a:solidFill>
                  <a:srgbClr val="000000"/>
                </a:solidFill>
                <a:effectLst/>
                <a:uFillTx/>
                <a:latin typeface="Times New Roman"/>
              </a:defRPr>
            </a:lvl1pPr>
          </a:lstStyle>
          <a:p>
            <a:pPr indent="0" algn="l">
              <a:buNone/>
            </a:pPr>
            <a:r>
              <a:rPr lang="fr-FR" sz="1400" b="0" u="none" strike="noStrike">
                <a:solidFill>
                  <a:srgbClr val="000000"/>
                </a:solidFill>
                <a:effectLst/>
                <a:uFillTx/>
                <a:latin typeface="Times New Roman"/>
              </a:rPr>
              <a:t>&lt;pied de page&gt;</a:t>
            </a:r>
            <a:endParaRPr lang="fr-FR" sz="1400" b="0" u="none" strike="noStrike">
              <a:solidFill>
                <a:srgbClr val="000000"/>
              </a:solidFill>
              <a:effectLst/>
              <a:uFillTx/>
              <a:latin typeface="Times New Roman"/>
            </a:endParaRPr>
          </a:p>
        </p:txBody>
      </p:sp>
      <p:sp>
        <p:nvSpPr>
          <p:cNvPr id="76" name="PlaceHolder 6"/>
          <p:cNvSpPr>
            <a:spLocks noGrp="1"/>
          </p:cNvSpPr>
          <p:nvPr>
            <p:ph type="sldNum" idx="36"/>
          </p:nvPr>
        </p:nvSpPr>
        <p:spPr>
          <a:xfrm>
            <a:off x="4278960" y="10157400"/>
            <a:ext cx="3280680" cy="534240"/>
          </a:xfrm>
          <a:prstGeom prst="rect">
            <a:avLst/>
          </a:prstGeom>
          <a:noFill/>
          <a:ln w="0">
            <a:noFill/>
          </a:ln>
        </p:spPr>
        <p:txBody>
          <a:bodyPr lIns="0" tIns="0" rIns="0" bIns="0" anchor="b">
            <a:noAutofit/>
          </a:bodyPr>
          <a:lstStyle>
            <a:lvl1pPr indent="0" algn="r">
              <a:buNone/>
              <a:defRPr lang="fr-FR" sz="1400" b="0" u="none" strike="noStrike">
                <a:solidFill>
                  <a:srgbClr val="000000"/>
                </a:solidFill>
                <a:effectLst/>
                <a:uFillTx/>
                <a:latin typeface="Times New Roman"/>
              </a:defRPr>
            </a:lvl1pPr>
          </a:lstStyle>
          <a:p>
            <a:pPr indent="0" algn="r">
              <a:buNone/>
            </a:pPr>
            <a:fld id="{8BA749CD-2513-43AA-85B1-70CCF5345A26}" type="slidenum">
              <a:rPr lang="fr-FR" sz="1400" b="0" u="none" strike="noStrike">
                <a:solidFill>
                  <a:srgbClr val="000000"/>
                </a:solidFill>
                <a:effectLst/>
                <a:uFillTx/>
                <a:latin typeface="Times New Roman"/>
              </a:rPr>
              <a:t>&lt;numéro&gt;</a:t>
            </a:fld>
            <a:endParaRPr lang="fr-FR" sz="1400" b="0" u="none" strike="noStrike">
              <a:solidFill>
                <a:srgbClr val="000000"/>
              </a:solidFill>
              <a:effectLst/>
              <a:uFillTx/>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
</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
</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
</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
</Relationships>
</file>

<file path=ppt/notesSlides/_rels/notesSlide3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
</Relationships>
</file>

<file path=ppt/notesSlides/notesSlide3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9" name="PlaceHolder 1"/>
          <p:cNvSpPr>
            <a:spLocks noGrp="1"/>
          </p:cNvSpPr>
          <p:nvPr>
            <p:ph type="sldImg"/>
          </p:nvPr>
        </p:nvSpPr>
        <p:spPr>
          <a:xfrm>
            <a:off x="1371600" y="1143000"/>
            <a:ext cx="4114440" cy="3085920"/>
          </a:xfrm>
          <a:prstGeom prst="rect">
            <a:avLst/>
          </a:prstGeom>
          <a:ln w="0">
            <a:noFill/>
          </a:ln>
        </p:spPr>
      </p:sp>
      <p:sp>
        <p:nvSpPr>
          <p:cNvPr id="200"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p>
            <a:pPr indent="0" algn="l">
              <a:lnSpc>
                <a:spcPct val="100000"/>
              </a:lnSpc>
              <a:buNone/>
            </a:pPr>
            <a:r>
              <a:rPr lang="fr-FR" sz="1500" b="0" u="none" strike="noStrike">
                <a:solidFill>
                  <a:srgbClr val="000000"/>
                </a:solidFill>
                <a:effectLst/>
                <a:uFillTx/>
                <a:latin typeface="Arial"/>
              </a:rPr>
              <a:t>en parlant de bagage, le marcheur de la gare c’est aussi bien sur un marcheur encombré : de valises, de sac</a:t>
            </a:r>
            <a:endParaRPr lang="fr-FR" sz="1500" b="0" u="none" strike="noStrike">
              <a:solidFill>
                <a:srgbClr val="000000"/>
              </a:solidFill>
              <a:effectLst/>
              <a:uFillTx/>
              <a:latin typeface="Arial"/>
            </a:endParaRPr>
          </a:p>
          <a:p>
            <a:pPr indent="0" algn="l">
              <a:lnSpc>
                <a:spcPct val="100000"/>
              </a:lnSpc>
              <a:buNone/>
            </a:pPr>
            <a:r>
              <a:rPr lang="fr-FR" sz="1500" b="0" u="none" strike="noStrike">
                <a:solidFill>
                  <a:srgbClr val="000000"/>
                </a:solidFill>
                <a:effectLst/>
                <a:uFillTx/>
                <a:latin typeface="Arial"/>
              </a:rPr>
              <a:t>en cela le marcheur de la gare se distingue du marcheur urbain </a:t>
            </a:r>
            <a:endParaRPr lang="fr-FR" sz="1500" b="0" u="none" strike="noStrike">
              <a:solidFill>
                <a:srgbClr val="000000"/>
              </a:solidFill>
              <a:effectLst/>
              <a:uFillTx/>
              <a:latin typeface="Arial"/>
            </a:endParaRPr>
          </a:p>
          <a:p>
            <a:pPr indent="0" algn="l">
              <a:lnSpc>
                <a:spcPct val="100000"/>
              </a:lnSpc>
              <a:buNone/>
            </a:pPr>
            <a:r>
              <a:rPr lang="fr-FR" sz="1500" b="0" u="none" strike="noStrike">
                <a:solidFill>
                  <a:srgbClr val="000000"/>
                </a:solidFill>
                <a:effectLst/>
                <a:uFillTx/>
                <a:latin typeface="Arial"/>
              </a:rPr>
              <a:t>ça veut dire quoi concevoir pour un marcheur encombré ?</a:t>
            </a:r>
            <a:endParaRPr lang="fr-FR" sz="1500" b="0" u="none" strike="noStrike">
              <a:solidFill>
                <a:srgbClr val="000000"/>
              </a:solidFill>
              <a:effectLst/>
              <a:uFillTx/>
              <a:latin typeface="Arial"/>
            </a:endParaRPr>
          </a:p>
        </p:txBody>
      </p:sp>
    </p:spTree>
  </p:cSld>
</p:notes>
</file>

<file path=ppt/notesSlides/notesSlide3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1" name="PlaceHolder 1"/>
          <p:cNvSpPr>
            <a:spLocks noGrp="1"/>
          </p:cNvSpPr>
          <p:nvPr>
            <p:ph type="sldImg"/>
          </p:nvPr>
        </p:nvSpPr>
        <p:spPr>
          <a:xfrm>
            <a:off x="1371600" y="1143000"/>
            <a:ext cx="4114440" cy="3085920"/>
          </a:xfrm>
          <a:prstGeom prst="rect">
            <a:avLst/>
          </a:prstGeom>
          <a:ln w="0">
            <a:noFill/>
          </a:ln>
        </p:spPr>
      </p:sp>
      <p:sp>
        <p:nvSpPr>
          <p:cNvPr id="202"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p>
            <a:pPr indent="0" algn="l">
              <a:lnSpc>
                <a:spcPct val="100000"/>
              </a:lnSpc>
              <a:buNone/>
            </a:pPr>
            <a:r>
              <a:rPr lang="fr-FR" sz="2200" b="0" u="none" strike="noStrike">
                <a:solidFill>
                  <a:srgbClr val="000000"/>
                </a:solidFill>
                <a:effectLst/>
                <a:uFillTx/>
                <a:latin typeface="Arial"/>
              </a:rPr>
              <a:t>à l’image de notre grand père tout à l’heure, le marcheur de la gare c’est aussi un marcheur connecté, qui régulièrement dans son parcours, va se couper de l’espace physique de la gare pour effectuer un bout de chemin dans l’espace virtuel</a:t>
            </a:r>
            <a:endParaRPr lang="fr-FR" sz="2200" b="0" u="none" strike="noStrike">
              <a:solidFill>
                <a:srgbClr val="000000"/>
              </a:solidFill>
              <a:effectLst/>
              <a:uFillTx/>
              <a:latin typeface="Arial"/>
            </a:endParaRPr>
          </a:p>
          <a:p>
            <a:pPr indent="0" algn="l">
              <a:lnSpc>
                <a:spcPct val="100000"/>
              </a:lnSpc>
              <a:buNone/>
            </a:pPr>
            <a:endParaRPr lang="fr-FR" sz="2200" b="0" u="none" strike="noStrike">
              <a:solidFill>
                <a:srgbClr val="000000"/>
              </a:solidFill>
              <a:effectLst/>
              <a:uFillTx/>
              <a:latin typeface="Arial"/>
            </a:endParaRPr>
          </a:p>
          <a:p>
            <a:pPr indent="0" algn="l">
              <a:lnSpc>
                <a:spcPct val="100000"/>
              </a:lnSpc>
              <a:buNone/>
            </a:pPr>
            <a:r>
              <a:rPr lang="fr-FR" sz="2200" b="0" u="none" strike="noStrike">
                <a:solidFill>
                  <a:srgbClr val="000000"/>
                </a:solidFill>
                <a:effectLst/>
                <a:uFillTx/>
                <a:latin typeface="Arial"/>
              </a:rPr>
              <a:t>ça veut dire quoi concevoir pour un marcheur connecté ? </a:t>
            </a:r>
            <a:endParaRPr lang="fr-FR" sz="2200" b="0" u="none" strike="noStrike">
              <a:solidFill>
                <a:srgbClr val="000000"/>
              </a:solidFill>
              <a:effectLst/>
              <a:uFillTx/>
              <a:latin typeface="Arial"/>
            </a:endParaRPr>
          </a:p>
        </p:txBody>
      </p:sp>
    </p:spTree>
  </p:cSld>
</p:notes>
</file>

<file path=ppt/notesSlides/notesSlide3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3" name="PlaceHolder 1"/>
          <p:cNvSpPr>
            <a:spLocks noGrp="1"/>
          </p:cNvSpPr>
          <p:nvPr>
            <p:ph type="sldImg"/>
          </p:nvPr>
        </p:nvSpPr>
        <p:spPr>
          <a:xfrm>
            <a:off x="1371600" y="1143000"/>
            <a:ext cx="4114440" cy="3085920"/>
          </a:xfrm>
          <a:prstGeom prst="rect">
            <a:avLst/>
          </a:prstGeom>
          <a:ln w="0">
            <a:noFill/>
          </a:ln>
        </p:spPr>
      </p:sp>
      <p:sp>
        <p:nvSpPr>
          <p:cNvPr id="204"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p>
            <a:pPr indent="0" algn="l">
              <a:lnSpc>
                <a:spcPct val="100000"/>
              </a:lnSpc>
              <a:buNone/>
            </a:pPr>
            <a:r>
              <a:rPr lang="fr-FR" sz="2200" b="0" u="none" strike="noStrike">
                <a:solidFill>
                  <a:srgbClr val="000000"/>
                </a:solidFill>
                <a:effectLst/>
                <a:uFillTx/>
                <a:latin typeface="Arial"/>
              </a:rPr>
              <a:t>le marcheur de la gare, ce n’est pas uniquement un piéton, dans le sens où il ne se sert pas uniquement de ses pieds. </a:t>
            </a:r>
            <a:endParaRPr lang="fr-FR" sz="2200" b="0" u="none" strike="noStrike">
              <a:solidFill>
                <a:srgbClr val="000000"/>
              </a:solidFill>
              <a:effectLst/>
              <a:uFillTx/>
              <a:latin typeface="Arial"/>
            </a:endParaRPr>
          </a:p>
          <a:p>
            <a:pPr indent="0" algn="l">
              <a:lnSpc>
                <a:spcPct val="100000"/>
              </a:lnSpc>
              <a:buNone/>
            </a:pPr>
            <a:r>
              <a:rPr lang="fr-FR" sz="2200" b="0" u="none" strike="noStrike">
                <a:solidFill>
                  <a:srgbClr val="000000"/>
                </a:solidFill>
                <a:effectLst/>
                <a:uFillTx/>
                <a:latin typeface="Arial"/>
              </a:rPr>
              <a:t>Le plan du sol n’est pas le seul plan à concevoir , il entre aussi en interaction avec le plan de ses mains, de ses yeux</a:t>
            </a:r>
            <a:endParaRPr lang="fr-FR" sz="2200" b="0" u="none" strike="noStrike">
              <a:solidFill>
                <a:srgbClr val="000000"/>
              </a:solidFill>
              <a:effectLst/>
              <a:uFillTx/>
              <a:latin typeface="Arial"/>
            </a:endParaRPr>
          </a:p>
        </p:txBody>
      </p:sp>
    </p:spTree>
  </p:cSld>
</p:notes>
</file>

<file path=ppt/notesSlides/notesSlide3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5" name="PlaceHolder 1"/>
          <p:cNvSpPr>
            <a:spLocks noGrp="1"/>
          </p:cNvSpPr>
          <p:nvPr>
            <p:ph type="sldImg"/>
          </p:nvPr>
        </p:nvSpPr>
        <p:spPr>
          <a:xfrm>
            <a:off x="1371600" y="1143000"/>
            <a:ext cx="4114440" cy="3085920"/>
          </a:xfrm>
          <a:prstGeom prst="rect">
            <a:avLst/>
          </a:prstGeom>
          <a:ln w="0">
            <a:noFill/>
          </a:ln>
        </p:spPr>
      </p:sp>
      <p:sp>
        <p:nvSpPr>
          <p:cNvPr id="206"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p>
            <a:pPr indent="0" algn="l">
              <a:lnSpc>
                <a:spcPct val="100000"/>
              </a:lnSpc>
              <a:buNone/>
            </a:pPr>
            <a:r>
              <a:rPr lang="fr-FR" sz="2200" b="0" u="none" strike="noStrike">
                <a:solidFill>
                  <a:srgbClr val="000000"/>
                </a:solidFill>
                <a:effectLst/>
                <a:uFillTx/>
                <a:latin typeface="Arial"/>
              </a:rPr>
              <a:t>Enfin le marcheur de la gare impose un rythme à l’espace-gare, qui est le rythme de son pas</a:t>
            </a:r>
            <a:endParaRPr lang="fr-FR" sz="2200" b="0" u="none" strike="noStrike">
              <a:solidFill>
                <a:srgbClr val="000000"/>
              </a:solidFill>
              <a:effectLst/>
              <a:uFillTx/>
              <a:latin typeface="Arial"/>
            </a:endParaRPr>
          </a:p>
          <a:p>
            <a:pPr indent="0" algn="l">
              <a:lnSpc>
                <a:spcPct val="100000"/>
              </a:lnSpc>
              <a:buNone/>
            </a:pPr>
            <a:r>
              <a:rPr lang="fr-FR" sz="2200" b="0" u="none" strike="noStrike">
                <a:solidFill>
                  <a:srgbClr val="000000"/>
                </a:solidFill>
                <a:effectLst/>
                <a:uFillTx/>
                <a:latin typeface="Arial"/>
              </a:rPr>
              <a:t>et en réalité y a plusieurs rythmes, qui vont de 0 à 6km/h</a:t>
            </a:r>
            <a:endParaRPr lang="fr-FR" sz="2200" b="0" u="none" strike="noStrike">
              <a:solidFill>
                <a:srgbClr val="000000"/>
              </a:solidFill>
              <a:effectLst/>
              <a:uFillTx/>
              <a:latin typeface="Arial"/>
            </a:endParaRPr>
          </a:p>
        </p:txBody>
      </p:sp>
    </p:spTree>
  </p:cSld>
</p:notes>
</file>

<file path=ppt/notesSlides/notesSlide3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7" name="PlaceHolder 1"/>
          <p:cNvSpPr>
            <a:spLocks noGrp="1"/>
          </p:cNvSpPr>
          <p:nvPr>
            <p:ph type="sldImg"/>
          </p:nvPr>
        </p:nvSpPr>
        <p:spPr>
          <a:xfrm>
            <a:off x="1371600" y="1143000"/>
            <a:ext cx="4114440" cy="3085920"/>
          </a:xfrm>
          <a:prstGeom prst="rect">
            <a:avLst/>
          </a:prstGeom>
          <a:ln w="0">
            <a:noFill/>
          </a:ln>
        </p:spPr>
      </p:sp>
      <p:sp>
        <p:nvSpPr>
          <p:cNvPr id="208"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p>
            <a:pPr indent="0" algn="l">
              <a:lnSpc>
                <a:spcPct val="100000"/>
              </a:lnSpc>
              <a:buNone/>
            </a:pPr>
            <a:r>
              <a:rPr lang="fr-FR" sz="2200" b="0" u="none" strike="noStrike">
                <a:solidFill>
                  <a:srgbClr val="000000"/>
                </a:solidFill>
                <a:effectLst/>
                <a:uFillTx/>
                <a:latin typeface="Arial"/>
              </a:rPr>
              <a:t>ces différents rythmes sont liés au fait que le marcheur de la gare, c’est un véhicule qui a ses dimensions physiques, on vient de le voir, mais c’est aussi le pilote à l’intérieur de ce véhicule qui a des compétences intellectuelles propre. </a:t>
            </a:r>
            <a:endParaRPr lang="fr-FR" sz="2200" b="0" u="none" strike="noStrike">
              <a:solidFill>
                <a:srgbClr val="000000"/>
              </a:solidFill>
              <a:effectLst/>
              <a:uFillTx/>
              <a:latin typeface="Arial"/>
            </a:endParaRPr>
          </a:p>
          <a:p>
            <a:pPr indent="0" algn="l">
              <a:lnSpc>
                <a:spcPct val="100000"/>
              </a:lnSpc>
              <a:buNone/>
            </a:pPr>
            <a:r>
              <a:rPr lang="fr-FR" sz="2200" b="0" u="none" strike="noStrike">
                <a:solidFill>
                  <a:srgbClr val="000000"/>
                </a:solidFill>
                <a:effectLst/>
                <a:uFillTx/>
                <a:latin typeface="Arial"/>
              </a:rPr>
              <a:t>Et les rythmes différents sont impliqués par le pilote. En réalité une seule personne prend la forme de plusieurs marcheurs au cours de la gare. (…)</a:t>
            </a:r>
            <a:endParaRPr lang="fr-FR" sz="2200" b="0" u="none" strike="noStrike">
              <a:solidFill>
                <a:srgbClr val="000000"/>
              </a:solidFill>
              <a:effectLst/>
              <a:uFillTx/>
              <a:latin typeface="Arial"/>
            </a:endParaRPr>
          </a:p>
          <a:p>
            <a:pPr indent="0" algn="l">
              <a:lnSpc>
                <a:spcPct val="100000"/>
              </a:lnSpc>
              <a:buNone/>
            </a:pPr>
            <a:r>
              <a:rPr lang="fr-FR" sz="2200" b="0" u="none" strike="noStrike">
                <a:solidFill>
                  <a:srgbClr val="000000"/>
                </a:solidFill>
                <a:effectLst/>
                <a:uFillTx/>
                <a:latin typeface="Arial"/>
              </a:rPr>
              <a:t>parcours voyageur différent d’un parcours client</a:t>
            </a:r>
            <a:endParaRPr lang="fr-FR" sz="2200" b="0" u="none" strike="noStrike">
              <a:solidFill>
                <a:srgbClr val="000000"/>
              </a:solidFill>
              <a:effectLst/>
              <a:uFillTx/>
              <a:latin typeface="Arial"/>
            </a:endParaRPr>
          </a:p>
          <a:p>
            <a:pPr indent="0" algn="l">
              <a:lnSpc>
                <a:spcPct val="100000"/>
              </a:lnSpc>
              <a:buNone/>
            </a:pPr>
            <a:r>
              <a:rPr lang="fr-FR" sz="2200" b="0" u="none" strike="noStrike">
                <a:solidFill>
                  <a:srgbClr val="000000"/>
                </a:solidFill>
                <a:effectLst/>
                <a:uFillTx/>
                <a:latin typeface="Arial"/>
              </a:rPr>
              <a:t>Ca veut dire quoi concevoir pour faciliter ces changements de rythmes et les faire cohabiter ? </a:t>
            </a:r>
            <a:endParaRPr lang="fr-FR" sz="2200" b="0" u="none" strike="noStrike">
              <a:solidFill>
                <a:srgbClr val="000000"/>
              </a:solidFill>
              <a:effectLst/>
              <a:uFillTx/>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5.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Diapositive de titre">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3600"/>
            <a:ext cx="8229240" cy="1144800"/>
          </a:xfrm>
          <a:prstGeom prst="rect">
            <a:avLst/>
          </a:prstGeom>
          <a:noFill/>
          <a:ln w="0">
            <a:noFill/>
          </a:ln>
        </p:spPr>
        <p:txBody>
          <a:bodyPr lIns="0" tIns="0" rIns="0" bIns="0" anchor="ctr">
            <a:spAutoFit/>
          </a:bodyPr>
          <a:p>
            <a:pPr indent="0" algn="l">
              <a:buNone/>
            </a:pPr>
            <a:endParaRPr lang="fr-FR" sz="1800" b="0" u="none" strike="noStrike">
              <a:solidFill>
                <a:schemeClr val="dk1"/>
              </a:solidFill>
              <a:effectLst/>
              <a:uFillTx/>
              <a:latin typeface="Calibri"/>
            </a:endParaRPr>
          </a:p>
        </p:txBody>
      </p:sp>
      <p:sp>
        <p:nvSpPr>
          <p:cNvPr id="7" name="PlaceHolder 2"/>
          <p:cNvSpPr>
            <a:spLocks noGrp="1"/>
          </p:cNvSpPr>
          <p:nvPr>
            <p:ph/>
          </p:nvPr>
        </p:nvSpPr>
        <p:spPr>
          <a:xfrm>
            <a:off x="457200" y="1604520"/>
            <a:ext cx="8229240" cy="3977280"/>
          </a:xfrm>
          <a:prstGeom prst="rect">
            <a:avLst/>
          </a:prstGeom>
          <a:noFill/>
          <a:ln w="0">
            <a:noFill/>
          </a:ln>
        </p:spPr>
        <p:txBody>
          <a:bodyPr lIns="0" tIns="0" rIns="0" bIns="0" anchor="t">
            <a:normAutofit/>
          </a:bodyPr>
          <a:p>
            <a:pPr indent="0" algn="l">
              <a:spcBef>
                <a:spcPts val="1417"/>
              </a:spcBef>
              <a:buNone/>
            </a:pPr>
            <a:endParaRPr lang="fr-FR" sz="3200" b="0" u="none" strike="noStrike">
              <a:solidFill>
                <a:schemeClr val="dk1"/>
              </a:solidFill>
              <a:effectLst/>
              <a:uFillTx/>
              <a:latin typeface="Calibri"/>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0F7D69A8-D4B4-429C-B785-3CF9A33E53C9}" type="slidenum">
              <a:t>&lt;#&gt;</a:t>
            </a:fld>
          </a:p>
        </p:txBody>
      </p:sp>
      <p:sp>
        <p:nvSpPr>
          <p:cNvPr id="6" name="PlaceHolder 5"/>
          <p:cNvSpPr>
            <a:spLocks noGrp="1"/>
          </p:cNvSpPr>
          <p:nvPr>
            <p:ph type="dt" idx="1"/>
          </p:nvPr>
        </p:nvSpPr>
        <p:spPr/>
        <p:txBody>
          <a:bodyPr/>
          <a:p>
            <a:r>
              <a:rPr lang="fr-FR"/>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re et texte vertical">
    <p:spTree>
      <p:nvGrpSpPr>
        <p:cNvPr id="1" name=""/>
        <p:cNvGrpSpPr/>
        <p:nvPr/>
      </p:nvGrpSpPr>
      <p:grpSpPr>
        <a:xfrm>
          <a:off x="0" y="0"/>
          <a:ext cx="0" cy="0"/>
          <a:chOff x="0" y="0"/>
          <a:chExt cx="0" cy="0"/>
        </a:xfrm>
      </p:grpSpPr>
      <p:sp>
        <p:nvSpPr>
          <p:cNvPr id="13" name="PlaceHolder 1"/>
          <p:cNvSpPr>
            <a:spLocks noGrp="1"/>
          </p:cNvSpPr>
          <p:nvPr>
            <p:ph type="title"/>
          </p:nvPr>
        </p:nvSpPr>
        <p:spPr>
          <a:xfrm>
            <a:off x="457200" y="273600"/>
            <a:ext cx="8229240" cy="1144800"/>
          </a:xfrm>
          <a:prstGeom prst="rect">
            <a:avLst/>
          </a:prstGeom>
          <a:noFill/>
          <a:ln w="0">
            <a:noFill/>
          </a:ln>
        </p:spPr>
        <p:txBody>
          <a:bodyPr lIns="0" tIns="0" rIns="0" bIns="0" anchor="ctr">
            <a:spAutoFit/>
          </a:bodyPr>
          <a:p>
            <a:pPr indent="0" algn="l">
              <a:buNone/>
            </a:pPr>
            <a:endParaRPr lang="fr-FR" sz="1800" b="0" u="none" strike="noStrike">
              <a:solidFill>
                <a:schemeClr val="dk1"/>
              </a:solidFill>
              <a:effectLst/>
              <a:uFillTx/>
              <a:latin typeface="Calibri"/>
            </a:endParaRPr>
          </a:p>
        </p:txBody>
      </p:sp>
      <p:sp>
        <p:nvSpPr>
          <p:cNvPr id="14" name="PlaceHolder 2"/>
          <p:cNvSpPr>
            <a:spLocks noGrp="1"/>
          </p:cNvSpPr>
          <p:nvPr>
            <p:ph/>
          </p:nvPr>
        </p:nvSpPr>
        <p:spPr>
          <a:xfrm>
            <a:off x="457200" y="1604520"/>
            <a:ext cx="8229240" cy="3977280"/>
          </a:xfrm>
          <a:prstGeom prst="rect">
            <a:avLst/>
          </a:prstGeom>
          <a:noFill/>
          <a:ln w="0">
            <a:noFill/>
          </a:ln>
        </p:spPr>
        <p:txBody>
          <a:bodyPr lIns="0" tIns="0" rIns="0" bIns="0" anchor="t">
            <a:normAutofit/>
          </a:bodyPr>
          <a:p>
            <a:pPr indent="0" algn="l">
              <a:spcBef>
                <a:spcPts val="1417"/>
              </a:spcBef>
              <a:buNone/>
            </a:pPr>
            <a:endParaRPr lang="fr-FR" sz="3200" b="0" u="none" strike="noStrike">
              <a:solidFill>
                <a:schemeClr val="dk1"/>
              </a:solidFill>
              <a:effectLst/>
              <a:uFillTx/>
              <a:latin typeface="Calibri"/>
            </a:endParaRPr>
          </a:p>
        </p:txBody>
      </p:sp>
      <p:sp>
        <p:nvSpPr>
          <p:cNvPr id="4" name="PlaceHolder 3"/>
          <p:cNvSpPr>
            <a:spLocks noGrp="1"/>
          </p:cNvSpPr>
          <p:nvPr>
            <p:ph type="ftr" idx="5"/>
          </p:nvPr>
        </p:nvSpPr>
        <p:spPr/>
        <p:txBody>
          <a:bodyPr/>
          <a:p>
            <a:r>
              <a:t>Footer</a:t>
            </a:r>
          </a:p>
        </p:txBody>
      </p:sp>
      <p:sp>
        <p:nvSpPr>
          <p:cNvPr id="5" name="PlaceHolder 4"/>
          <p:cNvSpPr>
            <a:spLocks noGrp="1"/>
          </p:cNvSpPr>
          <p:nvPr>
            <p:ph type="sldNum" idx="6"/>
          </p:nvPr>
        </p:nvSpPr>
        <p:spPr/>
        <p:txBody>
          <a:bodyPr/>
          <a:p>
            <a:fld id="{0E286646-6332-432C-AC4E-5F45E4532066}" type="slidenum">
              <a:t>&lt;#&gt;</a:t>
            </a:fld>
          </a:p>
        </p:txBody>
      </p:sp>
      <p:sp>
        <p:nvSpPr>
          <p:cNvPr id="6" name="PlaceHolder 5"/>
          <p:cNvSpPr>
            <a:spLocks noGrp="1"/>
          </p:cNvSpPr>
          <p:nvPr>
            <p:ph type="dt" idx="4"/>
          </p:nvPr>
        </p:nvSpPr>
        <p:spPr/>
        <p:txBody>
          <a:bodyPr/>
          <a:p>
            <a:r>
              <a:rPr lang="fr-FR"/>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re vertical et texte">
    <p:spTree>
      <p:nvGrpSpPr>
        <p:cNvPr id="1" name=""/>
        <p:cNvGrpSpPr/>
        <p:nvPr/>
      </p:nvGrpSpPr>
      <p:grpSpPr>
        <a:xfrm>
          <a:off x="0" y="0"/>
          <a:ext cx="0" cy="0"/>
          <a:chOff x="0" y="0"/>
          <a:chExt cx="0" cy="0"/>
        </a:xfrm>
      </p:grpSpPr>
      <p:sp>
        <p:nvSpPr>
          <p:cNvPr id="20" name="PlaceHolder 1"/>
          <p:cNvSpPr>
            <a:spLocks noGrp="1"/>
          </p:cNvSpPr>
          <p:nvPr>
            <p:ph type="title"/>
          </p:nvPr>
        </p:nvSpPr>
        <p:spPr>
          <a:xfrm>
            <a:off x="457200" y="273600"/>
            <a:ext cx="8229240" cy="1144800"/>
          </a:xfrm>
          <a:prstGeom prst="rect">
            <a:avLst/>
          </a:prstGeom>
          <a:noFill/>
          <a:ln w="0">
            <a:noFill/>
          </a:ln>
        </p:spPr>
        <p:txBody>
          <a:bodyPr lIns="0" tIns="0" rIns="0" bIns="0" anchor="ctr">
            <a:spAutoFit/>
          </a:bodyPr>
          <a:p>
            <a:pPr indent="0" algn="l">
              <a:buNone/>
            </a:pPr>
            <a:endParaRPr lang="fr-FR" sz="1800" b="0" u="none" strike="noStrike">
              <a:solidFill>
                <a:schemeClr val="dk1"/>
              </a:solidFill>
              <a:effectLst/>
              <a:uFillTx/>
              <a:latin typeface="Calibri"/>
            </a:endParaRPr>
          </a:p>
        </p:txBody>
      </p:sp>
      <p:sp>
        <p:nvSpPr>
          <p:cNvPr id="21" name="PlaceHolder 2"/>
          <p:cNvSpPr>
            <a:spLocks noGrp="1"/>
          </p:cNvSpPr>
          <p:nvPr>
            <p:ph/>
          </p:nvPr>
        </p:nvSpPr>
        <p:spPr>
          <a:xfrm>
            <a:off x="457200" y="1604520"/>
            <a:ext cx="8229240" cy="3977280"/>
          </a:xfrm>
          <a:prstGeom prst="rect">
            <a:avLst/>
          </a:prstGeom>
          <a:noFill/>
          <a:ln w="0">
            <a:noFill/>
          </a:ln>
        </p:spPr>
        <p:txBody>
          <a:bodyPr lIns="0" tIns="0" rIns="0" bIns="0" anchor="t">
            <a:normAutofit/>
          </a:bodyPr>
          <a:p>
            <a:pPr indent="0" algn="l">
              <a:spcBef>
                <a:spcPts val="1417"/>
              </a:spcBef>
              <a:buNone/>
            </a:pPr>
            <a:endParaRPr lang="fr-FR" sz="3200" b="0" u="none" strike="noStrike">
              <a:solidFill>
                <a:schemeClr val="dk1"/>
              </a:solidFill>
              <a:effectLst/>
              <a:uFillTx/>
              <a:latin typeface="Calibri"/>
            </a:endParaRPr>
          </a:p>
        </p:txBody>
      </p:sp>
      <p:sp>
        <p:nvSpPr>
          <p:cNvPr id="4" name="PlaceHolder 3"/>
          <p:cNvSpPr>
            <a:spLocks noGrp="1"/>
          </p:cNvSpPr>
          <p:nvPr>
            <p:ph type="ftr" idx="8"/>
          </p:nvPr>
        </p:nvSpPr>
        <p:spPr/>
        <p:txBody>
          <a:bodyPr/>
          <a:p>
            <a:r>
              <a:t>Footer</a:t>
            </a:r>
          </a:p>
        </p:txBody>
      </p:sp>
      <p:sp>
        <p:nvSpPr>
          <p:cNvPr id="5" name="PlaceHolder 4"/>
          <p:cNvSpPr>
            <a:spLocks noGrp="1"/>
          </p:cNvSpPr>
          <p:nvPr>
            <p:ph type="sldNum" idx="9"/>
          </p:nvPr>
        </p:nvSpPr>
        <p:spPr/>
        <p:txBody>
          <a:bodyPr/>
          <a:p>
            <a:fld id="{1BF5965B-F846-45A5-982B-3DA46997C337}" type="slidenum">
              <a:t>&lt;#&gt;</a:t>
            </a:fld>
          </a:p>
        </p:txBody>
      </p:sp>
      <p:sp>
        <p:nvSpPr>
          <p:cNvPr id="6" name="PlaceHolder 5"/>
          <p:cNvSpPr>
            <a:spLocks noGrp="1"/>
          </p:cNvSpPr>
          <p:nvPr>
            <p:ph type="dt" idx="7"/>
          </p:nvPr>
        </p:nvSpPr>
        <p:spPr/>
        <p:txBody>
          <a:bodyPr/>
          <a:p>
            <a:r>
              <a:rPr lang="fr-FR"/>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Vierge">
    <p:spTree>
      <p:nvGrpSpPr>
        <p:cNvPr id="1" name=""/>
        <p:cNvGrpSpPr/>
        <p:nvPr/>
      </p:nvGrpSpPr>
      <p:grpSpPr>
        <a:xfrm>
          <a:off x="0" y="0"/>
          <a:ext cx="0" cy="0"/>
          <a:chOff x="0" y="0"/>
          <a:chExt cx="0" cy="0"/>
        </a:xfrm>
      </p:grpSpPr>
      <p:sp>
        <p:nvSpPr>
          <p:cNvPr id="24" name="PlaceHolder 1"/>
          <p:cNvSpPr>
            <a:spLocks noGrp="1"/>
          </p:cNvSpPr>
          <p:nvPr>
            <p:ph type="title"/>
          </p:nvPr>
        </p:nvSpPr>
        <p:spPr>
          <a:xfrm>
            <a:off x="457200" y="273600"/>
            <a:ext cx="8229240" cy="1144800"/>
          </a:xfrm>
          <a:prstGeom prst="rect">
            <a:avLst/>
          </a:prstGeom>
          <a:noFill/>
          <a:ln w="0">
            <a:noFill/>
          </a:ln>
        </p:spPr>
        <p:txBody>
          <a:bodyPr lIns="0" tIns="0" rIns="0" bIns="0" anchor="ctr">
            <a:spAutoFit/>
          </a:bodyPr>
          <a:p>
            <a:pPr indent="0" algn="l">
              <a:buNone/>
            </a:pPr>
            <a:endParaRPr lang="fr-FR" sz="1800" b="0" u="none" strike="noStrike">
              <a:solidFill>
                <a:schemeClr val="dk1"/>
              </a:solidFill>
              <a:effectLst/>
              <a:uFillTx/>
              <a:latin typeface="Calibri"/>
            </a:endParaRPr>
          </a:p>
        </p:txBody>
      </p:sp>
      <p:sp>
        <p:nvSpPr>
          <p:cNvPr id="25" name="PlaceHolder 2"/>
          <p:cNvSpPr>
            <a:spLocks noGrp="1"/>
          </p:cNvSpPr>
          <p:nvPr>
            <p:ph/>
          </p:nvPr>
        </p:nvSpPr>
        <p:spPr>
          <a:xfrm>
            <a:off x="457200" y="1604520"/>
            <a:ext cx="8229240" cy="3977280"/>
          </a:xfrm>
          <a:prstGeom prst="rect">
            <a:avLst/>
          </a:prstGeom>
          <a:noFill/>
          <a:ln w="0">
            <a:noFill/>
          </a:ln>
        </p:spPr>
        <p:txBody>
          <a:bodyPr lIns="0" tIns="0" rIns="0" bIns="0" anchor="t">
            <a:normAutofit/>
          </a:bodyPr>
          <a:p>
            <a:pPr indent="0" algn="l">
              <a:spcBef>
                <a:spcPts val="1417"/>
              </a:spcBef>
              <a:buNone/>
            </a:pPr>
            <a:endParaRPr lang="fr-FR" sz="3200" b="0" u="none" strike="noStrike">
              <a:solidFill>
                <a:schemeClr val="dk1"/>
              </a:solidFill>
              <a:effectLst/>
              <a:uFillTx/>
              <a:latin typeface="Calibri"/>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re et contenu">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73600"/>
            <a:ext cx="8229240" cy="1144800"/>
          </a:xfrm>
          <a:prstGeom prst="rect">
            <a:avLst/>
          </a:prstGeom>
          <a:noFill/>
          <a:ln w="0">
            <a:noFill/>
          </a:ln>
        </p:spPr>
        <p:txBody>
          <a:bodyPr lIns="0" tIns="0" rIns="0" bIns="0" anchor="ctr">
            <a:spAutoFit/>
          </a:bodyPr>
          <a:p>
            <a:pPr indent="0" algn="l">
              <a:buNone/>
            </a:pPr>
            <a:endParaRPr lang="fr-FR" sz="1800" b="0" u="none" strike="noStrike">
              <a:solidFill>
                <a:schemeClr val="dk1"/>
              </a:solidFill>
              <a:effectLst/>
              <a:uFillTx/>
              <a:latin typeface="Calibri"/>
            </a:endParaRPr>
          </a:p>
        </p:txBody>
      </p:sp>
      <p:sp>
        <p:nvSpPr>
          <p:cNvPr id="32" name="PlaceHolder 2"/>
          <p:cNvSpPr>
            <a:spLocks noGrp="1"/>
          </p:cNvSpPr>
          <p:nvPr>
            <p:ph/>
          </p:nvPr>
        </p:nvSpPr>
        <p:spPr>
          <a:xfrm>
            <a:off x="457200" y="1604520"/>
            <a:ext cx="8229240" cy="3977280"/>
          </a:xfrm>
          <a:prstGeom prst="rect">
            <a:avLst/>
          </a:prstGeom>
          <a:noFill/>
          <a:ln w="0">
            <a:noFill/>
          </a:ln>
        </p:spPr>
        <p:txBody>
          <a:bodyPr lIns="0" tIns="0" rIns="0" bIns="0" anchor="t">
            <a:normAutofit/>
          </a:bodyPr>
          <a:p>
            <a:pPr indent="0" algn="l">
              <a:spcBef>
                <a:spcPts val="1417"/>
              </a:spcBef>
              <a:buNone/>
            </a:pPr>
            <a:endParaRPr lang="fr-FR" sz="3200" b="0" u="none" strike="noStrike">
              <a:solidFill>
                <a:schemeClr val="dk1"/>
              </a:solidFill>
              <a:effectLst/>
              <a:uFillTx/>
              <a:latin typeface="Calibri"/>
            </a:endParaRPr>
          </a:p>
        </p:txBody>
      </p:sp>
      <p:sp>
        <p:nvSpPr>
          <p:cNvPr id="4" name="PlaceHolder 3"/>
          <p:cNvSpPr>
            <a:spLocks noGrp="1"/>
          </p:cNvSpPr>
          <p:nvPr>
            <p:ph type="ftr" idx="11"/>
          </p:nvPr>
        </p:nvSpPr>
        <p:spPr/>
        <p:txBody>
          <a:bodyPr/>
          <a:p>
            <a:r>
              <a:t>Footer</a:t>
            </a:r>
          </a:p>
        </p:txBody>
      </p:sp>
      <p:sp>
        <p:nvSpPr>
          <p:cNvPr id="5" name="PlaceHolder 4"/>
          <p:cNvSpPr>
            <a:spLocks noGrp="1"/>
          </p:cNvSpPr>
          <p:nvPr>
            <p:ph type="sldNum" idx="12"/>
          </p:nvPr>
        </p:nvSpPr>
        <p:spPr/>
        <p:txBody>
          <a:bodyPr/>
          <a:p>
            <a:fld id="{80665AA3-5D14-4265-833F-6997455DDAD5}" type="slidenum">
              <a:t>&lt;#&gt;</a:t>
            </a:fld>
          </a:p>
        </p:txBody>
      </p:sp>
      <p:sp>
        <p:nvSpPr>
          <p:cNvPr id="6" name="PlaceHolder 5"/>
          <p:cNvSpPr>
            <a:spLocks noGrp="1"/>
          </p:cNvSpPr>
          <p:nvPr>
            <p:ph type="dt" idx="10"/>
          </p:nvPr>
        </p:nvSpPr>
        <p:spPr/>
        <p:txBody>
          <a:bodyPr/>
          <a:p>
            <a:r>
              <a:rPr lang="fr-FR"/>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
</Relationships>
</file>

<file path=ppt/slideMasters/_rels/slideMaster11.xml.rels><?xml version="1.0" encoding="UTF-8"?>
<Relationships xmlns="http://schemas.openxmlformats.org/package/2006/relationships"><Relationship Id="rId1" Type="http://schemas.openxmlformats.org/officeDocument/2006/relationships/theme" Target="../theme/theme11.xml"/>
</Relationships>
</file>

<file path=ppt/slideMasters/_rels/slideMaster12.xml.rels><?xml version="1.0" encoding="UTF-8"?>
<Relationships xmlns="http://schemas.openxmlformats.org/package/2006/relationships"><Relationship Id="rId1" Type="http://schemas.openxmlformats.org/officeDocument/2006/relationships/theme" Target="../theme/theme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2.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3.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4.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5.xml"/>
</Relationships>
</file>

<file path=ppt/slideMasters/_rels/slideMaster6.xml.rels><?xml version="1.0" encoding="UTF-8"?>
<Relationships xmlns="http://schemas.openxmlformats.org/package/2006/relationships"><Relationship Id="rId1" Type="http://schemas.openxmlformats.org/officeDocument/2006/relationships/theme" Target="../theme/theme6.xml"/>
</Relationships>
</file>

<file path=ppt/slideMasters/_rels/slideMaster7.xml.rels><?xml version="1.0" encoding="UTF-8"?>
<Relationships xmlns="http://schemas.openxmlformats.org/package/2006/relationships"><Relationship Id="rId1" Type="http://schemas.openxmlformats.org/officeDocument/2006/relationships/theme" Target="../theme/theme7.xml"/>
</Relationships>
</file>

<file path=ppt/slideMasters/_rels/slideMaster8.xml.rels><?xml version="1.0" encoding="UTF-8"?>
<Relationships xmlns="http://schemas.openxmlformats.org/package/2006/relationships"><Relationship Id="rId1" Type="http://schemas.openxmlformats.org/officeDocument/2006/relationships/theme" Target="../theme/theme8.xml"/>
</Relationships>
</file>

<file path=ppt/slideMasters/_rels/slideMaster9.xml.rels><?xml version="1.0" encoding="UTF-8"?>
<Relationships xmlns="http://schemas.openxmlformats.org/package/2006/relationships"><Relationship Id="rId1" Type="http://schemas.openxmlformats.org/officeDocument/2006/relationships/theme" Target="../theme/theme9.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dk1">
            <a:lumMod val="65000"/>
            <a:lumOff val="35000"/>
          </a:schemeClr>
        </a:solidFill>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85800" y="2130480"/>
            <a:ext cx="7772040" cy="1469520"/>
          </a:xfrm>
          <a:prstGeom prst="rect">
            <a:avLst/>
          </a:prstGeom>
          <a:noFill/>
          <a:ln w="0">
            <a:noFill/>
          </a:ln>
        </p:spPr>
        <p:txBody>
          <a:bodyPr lIns="91440" tIns="45720" rIns="91440" bIns="45720" anchor="ctr">
            <a:noAutofit/>
          </a:bodyPr>
          <a:lstStyle>
            <a:lvl1pPr indent="0" algn="ctr" defTabSz="914400">
              <a:lnSpc>
                <a:spcPct val="100000"/>
              </a:lnSpc>
              <a:buNone/>
              <a:defRPr lang="fr-FR" sz="4400" b="0" u="none" strike="noStrike">
                <a:solidFill>
                  <a:schemeClr val="dk1"/>
                </a:solidFill>
                <a:effectLst/>
                <a:uFillTx/>
                <a:latin typeface="Calibri"/>
              </a:defRPr>
            </a:lvl1pPr>
          </a:lstStyle>
          <a:p>
            <a:pPr indent="0" algn="ctr" defTabSz="914400">
              <a:lnSpc>
                <a:spcPct val="100000"/>
              </a:lnSpc>
              <a:buNone/>
            </a:pPr>
            <a:r>
              <a:rPr lang="fr-FR" sz="4400" b="0" u="none" strike="noStrike">
                <a:solidFill>
                  <a:schemeClr val="dk1"/>
                </a:solidFill>
                <a:effectLst/>
                <a:uFillTx/>
                <a:latin typeface="Calibri"/>
              </a:rPr>
              <a:t>Modifiez le style du titre</a:t>
            </a:r>
            <a:endParaRPr lang="fr-FR" sz="4400" b="0" u="none" strike="noStrike">
              <a:solidFill>
                <a:schemeClr val="dk1"/>
              </a:solidFill>
              <a:effectLst/>
              <a:uFillTx/>
              <a:latin typeface="Calibri"/>
            </a:endParaRPr>
          </a:p>
        </p:txBody>
      </p:sp>
      <p:sp>
        <p:nvSpPr>
          <p:cNvPr id="3" name="PlaceHolder 2"/>
          <p:cNvSpPr>
            <a:spLocks noGrp="1"/>
          </p:cNvSpPr>
          <p:nvPr>
            <p:ph type="dt" idx="1"/>
          </p:nvPr>
        </p:nvSpPr>
        <p:spPr>
          <a:xfrm>
            <a:off x="457200" y="6356520"/>
            <a:ext cx="2133360" cy="364680"/>
          </a:xfrm>
          <a:prstGeom prst="rect">
            <a:avLst/>
          </a:prstGeom>
          <a:noFill/>
          <a:ln w="0">
            <a:noFill/>
          </a:ln>
        </p:spPr>
        <p:txBody>
          <a:bodyPr lIns="91440" tIns="45720" rIns="91440" bIns="45720" anchor="ctr">
            <a:noAutofit/>
          </a:bodyPr>
          <a:lstStyle>
            <a:lvl1pPr indent="0" algn="l" defTabSz="914400">
              <a:lnSpc>
                <a:spcPct val="100000"/>
              </a:lnSpc>
              <a:buNone/>
              <a:defRPr lang="fr-FR" sz="1200" b="0" u="none" strike="noStrike">
                <a:solidFill>
                  <a:schemeClr val="dk1">
                    <a:tint val="75000"/>
                  </a:schemeClr>
                </a:solidFill>
                <a:effectLst/>
                <a:uFillTx/>
                <a:latin typeface="Calibri"/>
              </a:defRPr>
            </a:lvl1pPr>
          </a:lstStyle>
          <a:p>
            <a:pPr indent="0" algn="l" defTabSz="914400">
              <a:lnSpc>
                <a:spcPct val="100000"/>
              </a:lnSpc>
              <a:buNone/>
            </a:pPr>
            <a:r>
              <a:rPr lang="fr-FR" sz="1200" b="0" u="none" strike="noStrike">
                <a:solidFill>
                  <a:schemeClr val="dk1">
                    <a:tint val="75000"/>
                  </a:schemeClr>
                </a:solidFill>
                <a:effectLst/>
                <a:uFillTx/>
                <a:latin typeface="Calibri"/>
              </a:rPr>
              <a:t> </a:t>
            </a:r>
            <a:endParaRPr lang="fr-FR" sz="1200" b="0" u="none" strike="noStrike">
              <a:solidFill>
                <a:srgbClr val="FFFFFF"/>
              </a:solidFill>
              <a:effectLst/>
              <a:uFillTx/>
              <a:latin typeface="Times New Roman"/>
            </a:endParaRPr>
          </a:p>
        </p:txBody>
      </p:sp>
      <p:sp>
        <p:nvSpPr>
          <p:cNvPr id="4" name="PlaceHolder 3"/>
          <p:cNvSpPr>
            <a:spLocks noGrp="1"/>
          </p:cNvSpPr>
          <p:nvPr>
            <p:ph type="ftr" idx="2"/>
          </p:nvPr>
        </p:nvSpPr>
        <p:spPr>
          <a:xfrm>
            <a:off x="3124080" y="6356520"/>
            <a:ext cx="2895120" cy="364680"/>
          </a:xfrm>
          <a:prstGeom prst="rect">
            <a:avLst/>
          </a:prstGeom>
          <a:noFill/>
          <a:ln w="0">
            <a:noFill/>
          </a:ln>
        </p:spPr>
        <p:txBody>
          <a:bodyPr lIns="91440" tIns="45720" rIns="91440" bIns="45720" anchor="ctr">
            <a:noAutofit/>
          </a:bodyPr>
          <a:lstStyle>
            <a:lvl1pPr indent="0" algn="ctr">
              <a:buNone/>
              <a:defRPr lang="fr-FR" sz="1400" b="0" u="none" strike="noStrike">
                <a:solidFill>
                  <a:srgbClr val="FFFFFF"/>
                </a:solidFill>
                <a:effectLst/>
                <a:uFillTx/>
                <a:latin typeface="Times New Roman"/>
              </a:defRPr>
            </a:lvl1pPr>
          </a:lstStyle>
          <a:p>
            <a:pPr indent="0" algn="ctr">
              <a:buNone/>
            </a:pPr>
            <a:r>
              <a:rPr lang="fr-FR" sz="1400" b="0" u="none" strike="noStrike">
                <a:solidFill>
                  <a:srgbClr val="FFFFFF"/>
                </a:solidFill>
                <a:effectLst/>
                <a:uFillTx/>
                <a:latin typeface="Times New Roman"/>
              </a:rPr>
              <a:t> </a:t>
            </a:r>
            <a:endParaRPr lang="fr-FR" sz="1400" b="0" u="none" strike="noStrike">
              <a:solidFill>
                <a:srgbClr val="FFFFFF"/>
              </a:solidFill>
              <a:effectLst/>
              <a:uFillTx/>
              <a:latin typeface="Times New Roman"/>
            </a:endParaRPr>
          </a:p>
        </p:txBody>
      </p:sp>
      <p:sp>
        <p:nvSpPr>
          <p:cNvPr id="5" name="PlaceHolder 4"/>
          <p:cNvSpPr>
            <a:spLocks noGrp="1"/>
          </p:cNvSpPr>
          <p:nvPr>
            <p:ph type="sldNum" idx="3"/>
          </p:nvPr>
        </p:nvSpPr>
        <p:spPr>
          <a:xfrm>
            <a:off x="6553080" y="6356520"/>
            <a:ext cx="2133360" cy="364680"/>
          </a:xfrm>
          <a:prstGeom prst="rect">
            <a:avLst/>
          </a:prstGeom>
          <a:noFill/>
          <a:ln w="0">
            <a:noFill/>
          </a:ln>
        </p:spPr>
        <p:txBody>
          <a:bodyPr lIns="91440" tIns="45720" rIns="91440" bIns="45720" anchor="ctr">
            <a:noAutofit/>
          </a:bodyPr>
          <a:lstStyle>
            <a:lvl1pPr indent="0" algn="r" defTabSz="914400">
              <a:lnSpc>
                <a:spcPct val="100000"/>
              </a:lnSpc>
              <a:buNone/>
              <a:defRPr lang="fr-FR" sz="1200" b="0" u="none" strike="noStrike">
                <a:solidFill>
                  <a:schemeClr val="dk1">
                    <a:tint val="75000"/>
                  </a:schemeClr>
                </a:solidFill>
                <a:effectLst/>
                <a:uFillTx/>
                <a:latin typeface="Calibri"/>
              </a:defRPr>
            </a:lvl1pPr>
          </a:lstStyle>
          <a:p>
            <a:pPr indent="0" algn="r" defTabSz="914400">
              <a:lnSpc>
                <a:spcPct val="100000"/>
              </a:lnSpc>
              <a:buNone/>
            </a:pPr>
            <a:fld id="{ABD9F08A-8DAA-4F09-85A6-5B60B3D759B2}" type="slidenum">
              <a:rPr lang="fr-FR" sz="1200" b="0" u="none" strike="noStrike">
                <a:solidFill>
                  <a:schemeClr val="dk1">
                    <a:tint val="75000"/>
                  </a:schemeClr>
                </a:solidFill>
                <a:effectLst/>
                <a:uFillTx/>
                <a:latin typeface="Calibri"/>
              </a:rPr>
              <a:t>&lt;numéro&gt;</a:t>
            </a:fld>
            <a:endParaRPr lang="fr-FR" sz="1200" b="0" u="none" strike="noStrike">
              <a:solidFill>
                <a:srgbClr val="FFFFFF"/>
              </a:solidFill>
              <a:effectLst/>
              <a:uFillTx/>
              <a:latin typeface="Times New Roman"/>
            </a:endParaRPr>
          </a:p>
        </p:txBody>
      </p:sp>
    </p:spTree>
  </p:cSld>
  <p:clrMap bg1="lt1" tx1="dk1" bg2="lt2" tx2="dk2" accent1="accent1" accent2="accent2" accent3="accent3" accent4="accent4" accent5="accent5" accent6="accent6" hlink="hlink" folHlink="folHlink"/>
  <p:sldLayoutIdLst>
    <p:sldLayoutId id="2147483649" r:id="rId2"/>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dk1">
            <a:lumMod val="65000"/>
            <a:lumOff val="35000"/>
          </a:schemeClr>
        </a:solidFill>
      </p:bgPr>
    </p:bg>
    <p:spTree>
      <p:nvGrpSpPr>
        <p:cNvPr id="1" name=""/>
        <p:cNvGrpSpPr/>
        <p:nvPr/>
      </p:nvGrpSpPr>
      <p:grpSpPr>
        <a:xfrm>
          <a:off x="0" y="0"/>
          <a:ext cx="0" cy="0"/>
          <a:chOff x="0" y="0"/>
          <a:chExt cx="0" cy="0"/>
        </a:xfrm>
      </p:grpSpPr>
      <p:sp>
        <p:nvSpPr>
          <p:cNvPr id="56" name="PlaceHolder 1"/>
          <p:cNvSpPr>
            <a:spLocks noGrp="1"/>
          </p:cNvSpPr>
          <p:nvPr>
            <p:ph type="dt" idx="25"/>
          </p:nvPr>
        </p:nvSpPr>
        <p:spPr>
          <a:xfrm>
            <a:off x="457200" y="6356520"/>
            <a:ext cx="2133360" cy="364680"/>
          </a:xfrm>
          <a:prstGeom prst="rect">
            <a:avLst/>
          </a:prstGeom>
          <a:noFill/>
          <a:ln w="0">
            <a:noFill/>
          </a:ln>
        </p:spPr>
        <p:txBody>
          <a:bodyPr lIns="91440" tIns="45720" rIns="91440" bIns="45720" anchor="ctr">
            <a:noAutofit/>
          </a:bodyPr>
          <a:lstStyle>
            <a:lvl1pPr indent="0" algn="l" defTabSz="914400">
              <a:lnSpc>
                <a:spcPct val="100000"/>
              </a:lnSpc>
              <a:buNone/>
              <a:defRPr lang="fr-FR" sz="1200" b="0" u="none" strike="noStrike">
                <a:solidFill>
                  <a:schemeClr val="dk1">
                    <a:tint val="75000"/>
                  </a:schemeClr>
                </a:solidFill>
                <a:effectLst/>
                <a:uFillTx/>
                <a:latin typeface="Calibri"/>
              </a:defRPr>
            </a:lvl1pPr>
          </a:lstStyle>
          <a:p>
            <a:pPr indent="0" algn="l" defTabSz="914400">
              <a:lnSpc>
                <a:spcPct val="100000"/>
              </a:lnSpc>
              <a:buNone/>
            </a:pPr>
            <a:r>
              <a:rPr lang="fr-FR" sz="1200" b="0" u="none" strike="noStrike">
                <a:solidFill>
                  <a:schemeClr val="dk1">
                    <a:tint val="75000"/>
                  </a:schemeClr>
                </a:solidFill>
                <a:effectLst/>
                <a:uFillTx/>
                <a:latin typeface="Calibri"/>
              </a:rPr>
              <a:t>&lt;date/heure&gt;</a:t>
            </a:r>
            <a:endParaRPr lang="fr-FR" sz="1200" b="0" u="none" strike="noStrike">
              <a:solidFill>
                <a:srgbClr val="FFFFFF"/>
              </a:solidFill>
              <a:effectLst/>
              <a:uFillTx/>
              <a:latin typeface="Times New Roman"/>
            </a:endParaRPr>
          </a:p>
        </p:txBody>
      </p:sp>
      <p:sp>
        <p:nvSpPr>
          <p:cNvPr id="57" name="PlaceHolder 2"/>
          <p:cNvSpPr>
            <a:spLocks noGrp="1"/>
          </p:cNvSpPr>
          <p:nvPr>
            <p:ph type="ftr" idx="26"/>
          </p:nvPr>
        </p:nvSpPr>
        <p:spPr>
          <a:xfrm>
            <a:off x="3124080" y="6356520"/>
            <a:ext cx="2895120" cy="364680"/>
          </a:xfrm>
          <a:prstGeom prst="rect">
            <a:avLst/>
          </a:prstGeom>
          <a:noFill/>
          <a:ln w="0">
            <a:noFill/>
          </a:ln>
        </p:spPr>
        <p:txBody>
          <a:bodyPr lIns="91440" tIns="45720" rIns="91440" bIns="45720" anchor="ctr">
            <a:noAutofit/>
          </a:bodyPr>
          <a:lstStyle>
            <a:lvl1pPr indent="0" algn="ctr">
              <a:buNone/>
              <a:defRPr lang="fr-FR" sz="1400" b="0" u="none" strike="noStrike">
                <a:solidFill>
                  <a:srgbClr val="FFFFFF"/>
                </a:solidFill>
                <a:effectLst/>
                <a:uFillTx/>
                <a:latin typeface="Times New Roman"/>
              </a:defRPr>
            </a:lvl1pPr>
          </a:lstStyle>
          <a:p>
            <a:pPr indent="0" algn="ctr">
              <a:buNone/>
            </a:pPr>
            <a:r>
              <a:rPr lang="fr-FR" sz="1400" b="0" u="none" strike="noStrike">
                <a:solidFill>
                  <a:srgbClr val="FFFFFF"/>
                </a:solidFill>
                <a:effectLst/>
                <a:uFillTx/>
                <a:latin typeface="Times New Roman"/>
              </a:rPr>
              <a:t>&lt;pied de page&gt;</a:t>
            </a:r>
            <a:endParaRPr lang="fr-FR" sz="1400" b="0" u="none" strike="noStrike">
              <a:solidFill>
                <a:srgbClr val="FFFFFF"/>
              </a:solidFill>
              <a:effectLst/>
              <a:uFillTx/>
              <a:latin typeface="Times New Roman"/>
            </a:endParaRPr>
          </a:p>
        </p:txBody>
      </p:sp>
      <p:sp>
        <p:nvSpPr>
          <p:cNvPr id="58" name="PlaceHolder 3"/>
          <p:cNvSpPr>
            <a:spLocks noGrp="1"/>
          </p:cNvSpPr>
          <p:nvPr>
            <p:ph type="sldNum" idx="27"/>
          </p:nvPr>
        </p:nvSpPr>
        <p:spPr>
          <a:xfrm>
            <a:off x="6553080" y="6356520"/>
            <a:ext cx="2133360" cy="364680"/>
          </a:xfrm>
          <a:prstGeom prst="rect">
            <a:avLst/>
          </a:prstGeom>
          <a:noFill/>
          <a:ln w="0">
            <a:noFill/>
          </a:ln>
        </p:spPr>
        <p:txBody>
          <a:bodyPr lIns="91440" tIns="45720" rIns="91440" bIns="45720" anchor="ctr">
            <a:noAutofit/>
          </a:bodyPr>
          <a:lstStyle>
            <a:lvl1pPr indent="0" algn="r" defTabSz="914400">
              <a:lnSpc>
                <a:spcPct val="100000"/>
              </a:lnSpc>
              <a:buNone/>
              <a:defRPr lang="fr-FR" sz="1200" b="0" u="none" strike="noStrike">
                <a:solidFill>
                  <a:schemeClr val="dk1">
                    <a:tint val="75000"/>
                  </a:schemeClr>
                </a:solidFill>
                <a:effectLst/>
                <a:uFillTx/>
                <a:latin typeface="Calibri"/>
              </a:defRPr>
            </a:lvl1pPr>
          </a:lstStyle>
          <a:p>
            <a:pPr indent="0" algn="r" defTabSz="914400">
              <a:lnSpc>
                <a:spcPct val="100000"/>
              </a:lnSpc>
              <a:buNone/>
            </a:pPr>
            <a:fld id="{3C12BB57-2D64-4D1B-B2E1-BE68FD918B6C}" type="slidenum">
              <a:rPr lang="fr-FR" sz="1200" b="0" u="none" strike="noStrike">
                <a:solidFill>
                  <a:schemeClr val="dk1">
                    <a:tint val="75000"/>
                  </a:schemeClr>
                </a:solidFill>
                <a:effectLst/>
                <a:uFillTx/>
                <a:latin typeface="Calibri"/>
              </a:rPr>
              <a:t>&lt;numéro&gt;</a:t>
            </a:fld>
            <a:endParaRPr lang="fr-FR" sz="1200" b="0" u="none" strike="noStrike">
              <a:solidFill>
                <a:srgbClr val="FFFFFF"/>
              </a:solidFill>
              <a:effectLst/>
              <a:uFillTx/>
              <a:latin typeface="Times New Roman"/>
            </a:endParaRPr>
          </a:p>
        </p:txBody>
      </p:sp>
    </p:spTree>
  </p:cSld>
  <p:clrMap bg1="lt1" tx1="dk1" bg2="lt2" tx2="dk2" accent1="accent1" accent2="accent2" accent3="accent3" accent4="accent4" accent5="accent5" accent6="accent6" hlink="hlink" folHlink="folHlink"/>
  <p:sldLayoutIdLst/>
</p:sldMaster>
</file>

<file path=ppt/slideMasters/slideMaster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dk1">
            <a:lumMod val="65000"/>
            <a:lumOff val="35000"/>
          </a:schemeClr>
        </a:solidFill>
      </p:bgPr>
    </p:bg>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72880"/>
            <a:ext cx="3007800" cy="1161720"/>
          </a:xfrm>
          <a:prstGeom prst="rect">
            <a:avLst/>
          </a:prstGeom>
          <a:noFill/>
          <a:ln w="0">
            <a:noFill/>
          </a:ln>
        </p:spPr>
        <p:txBody>
          <a:bodyPr lIns="91440" tIns="45720" rIns="91440" bIns="45720" anchor="b">
            <a:noAutofit/>
          </a:bodyPr>
          <a:lstStyle>
            <a:lvl1pPr indent="0" algn="l" defTabSz="914400">
              <a:lnSpc>
                <a:spcPct val="100000"/>
              </a:lnSpc>
              <a:buNone/>
              <a:defRPr lang="fr-FR" sz="2000" b="1" u="none" strike="noStrike">
                <a:solidFill>
                  <a:schemeClr val="dk1"/>
                </a:solidFill>
                <a:effectLst/>
                <a:uFillTx/>
                <a:latin typeface="Calibri"/>
              </a:defRPr>
            </a:lvl1pPr>
          </a:lstStyle>
          <a:p>
            <a:pPr indent="0" algn="l" defTabSz="914400">
              <a:lnSpc>
                <a:spcPct val="100000"/>
              </a:lnSpc>
              <a:buNone/>
            </a:pPr>
            <a:r>
              <a:rPr lang="fr-FR" sz="2000" b="1" u="none" strike="noStrike">
                <a:solidFill>
                  <a:schemeClr val="dk1"/>
                </a:solidFill>
                <a:effectLst/>
                <a:uFillTx/>
                <a:latin typeface="Calibri"/>
              </a:rPr>
              <a:t>Modifiez le style du titre</a:t>
            </a:r>
            <a:endParaRPr lang="fr-FR" sz="2000" b="1" u="none" strike="noStrike">
              <a:solidFill>
                <a:schemeClr val="dk1"/>
              </a:solidFill>
              <a:effectLst/>
              <a:uFillTx/>
              <a:latin typeface="Calibri"/>
            </a:endParaRPr>
          </a:p>
        </p:txBody>
      </p:sp>
      <p:sp>
        <p:nvSpPr>
          <p:cNvPr id="60" name="PlaceHolder 2"/>
          <p:cNvSpPr>
            <a:spLocks noGrp="1"/>
          </p:cNvSpPr>
          <p:nvPr>
            <p:ph type="body"/>
          </p:nvPr>
        </p:nvSpPr>
        <p:spPr>
          <a:xfrm>
            <a:off x="3575160" y="272880"/>
            <a:ext cx="5111280" cy="5852880"/>
          </a:xfrm>
          <a:prstGeom prst="rect">
            <a:avLst/>
          </a:prstGeom>
          <a:noFill/>
          <a:ln w="0">
            <a:noFill/>
          </a:ln>
        </p:spPr>
        <p:txBody>
          <a:bodyPr lIns="91440" tIns="45720" rIns="91440" bIns="45720" anchor="t">
            <a:noAutofit/>
          </a:bodyPr>
          <a:lstStyle>
            <a:lvl1pPr indent="0" algn="l" defTabSz="914400">
              <a:lnSpc>
                <a:spcPct val="100000"/>
              </a:lnSpc>
              <a:spcBef>
                <a:spcPts val="641"/>
              </a:spcBef>
              <a:defRPr lang="fr-FR" sz="3200" b="0" u="none" strike="noStrike">
                <a:solidFill>
                  <a:schemeClr val="dk1"/>
                </a:solidFill>
                <a:effectLst/>
                <a:uFillTx/>
                <a:latin typeface="Calibri"/>
              </a:defRPr>
            </a:lvl1pPr>
            <a:lvl2pPr lvl="1" algn="l" defTabSz="914400">
              <a:lnSpc>
                <a:spcPct val="100000"/>
              </a:lnSpc>
              <a:spcBef>
                <a:spcPts val="561"/>
              </a:spcBef>
              <a:buClr>
                <a:srgbClr val="FFFFFF"/>
              </a:buClr>
              <a:buSzPct val="75000"/>
              <a:buFont typeface="Symbol" charset="2"/>
              <a:buChar char=""/>
              <a:defRPr lang="fr-FR" sz="2800" b="0" u="none" strike="noStrike">
                <a:solidFill>
                  <a:schemeClr val="dk1"/>
                </a:solidFill>
                <a:effectLst/>
                <a:uFillTx/>
                <a:latin typeface="Calibri"/>
              </a:defRPr>
            </a:lvl2pPr>
            <a:lvl3pPr lvl="2" algn="l" defTabSz="914400">
              <a:lnSpc>
                <a:spcPct val="100000"/>
              </a:lnSpc>
              <a:spcBef>
                <a:spcPts val="479"/>
              </a:spcBef>
              <a:buClr>
                <a:srgbClr val="FFFFFF"/>
              </a:buClr>
              <a:buSzPct val="45000"/>
              <a:buFont typeface="Wingdings" charset="2"/>
              <a:buChar char=""/>
              <a:defRPr lang="fr-FR" sz="2400" b="0" u="none" strike="noStrike">
                <a:solidFill>
                  <a:schemeClr val="dk1"/>
                </a:solidFill>
                <a:effectLst/>
                <a:uFillTx/>
                <a:latin typeface="Calibri"/>
              </a:defRPr>
            </a:lvl3pPr>
            <a:lvl4pPr lvl="3" algn="l" defTabSz="914400">
              <a:lnSpc>
                <a:spcPct val="100000"/>
              </a:lnSpc>
              <a:spcBef>
                <a:spcPts val="400"/>
              </a:spcBef>
              <a:buClr>
                <a:srgbClr val="FFFFFF"/>
              </a:buClr>
              <a:buSzPct val="75000"/>
              <a:buFont typeface="Symbol" charset="2"/>
              <a:buChar char=""/>
              <a:defRPr lang="fr-FR" sz="2000" b="0" u="none" strike="noStrike">
                <a:solidFill>
                  <a:schemeClr val="dk1"/>
                </a:solidFill>
                <a:effectLst/>
                <a:uFillTx/>
                <a:latin typeface="Calibri"/>
              </a:defRPr>
            </a:lvl4pPr>
            <a:lvl5pPr lvl="4" algn="l" defTabSz="914400">
              <a:lnSpc>
                <a:spcPct val="100000"/>
              </a:lnSpc>
              <a:spcBef>
                <a:spcPts val="400"/>
              </a:spcBef>
              <a:buClr>
                <a:srgbClr val="FFFFFF"/>
              </a:buClr>
              <a:buSzPct val="45000"/>
              <a:buFont typeface="Wingdings" charset="2"/>
              <a:buChar char=""/>
              <a:defRPr lang="fr-FR" sz="2000" b="0" u="none" strike="noStrike">
                <a:solidFill>
                  <a:schemeClr val="dk1"/>
                </a:solidFill>
                <a:effectLst/>
                <a:uFillTx/>
                <a:latin typeface="Calibri"/>
              </a:defRPr>
            </a:lvl5pPr>
          </a:lstStyle>
          <a:p>
            <a:pPr indent="0" algn="l" defTabSz="914400">
              <a:lnSpc>
                <a:spcPct val="100000"/>
              </a:lnSpc>
              <a:spcBef>
                <a:spcPts val="641"/>
              </a:spcBef>
            </a:pPr>
            <a:r>
              <a:rPr lang="fr-FR" sz="3200" b="0" u="none" strike="noStrike">
                <a:solidFill>
                  <a:schemeClr val="dk1"/>
                </a:solidFill>
                <a:effectLst/>
                <a:uFillTx/>
                <a:latin typeface="Calibri"/>
              </a:rPr>
              <a:t>Modifiez les styles du texte du masque</a:t>
            </a:r>
            <a:endParaRPr lang="fr-FR" sz="3200" b="0" u="none" strike="noStrike">
              <a:solidFill>
                <a:schemeClr val="dk1"/>
              </a:solidFill>
              <a:effectLst/>
              <a:uFillTx/>
              <a:latin typeface="Calibri"/>
            </a:endParaRPr>
          </a:p>
          <a:p>
            <a:pPr marL="864000" lvl="1" indent="-324000" algn="l" defTabSz="914400">
              <a:lnSpc>
                <a:spcPct val="100000"/>
              </a:lnSpc>
              <a:spcBef>
                <a:spcPts val="561"/>
              </a:spcBef>
              <a:buClr>
                <a:srgbClr val="FFFFFF"/>
              </a:buClr>
              <a:buSzPct val="75000"/>
              <a:buFont typeface="Symbol" charset="2"/>
              <a:buChar char=""/>
            </a:pPr>
            <a:r>
              <a:rPr lang="fr-FR" sz="2800" b="0" u="none" strike="noStrike">
                <a:solidFill>
                  <a:schemeClr val="dk1"/>
                </a:solidFill>
                <a:effectLst/>
                <a:uFillTx/>
                <a:latin typeface="Calibri"/>
              </a:rPr>
              <a:t>Deuxième niveau</a:t>
            </a:r>
            <a:endParaRPr lang="fr-FR" sz="2800" b="0" u="none" strike="noStrike">
              <a:solidFill>
                <a:schemeClr val="dk1"/>
              </a:solidFill>
              <a:effectLst/>
              <a:uFillTx/>
              <a:latin typeface="Calibri"/>
            </a:endParaRPr>
          </a:p>
          <a:p>
            <a:pPr marL="1296000" lvl="2" indent="-288000" algn="l" defTabSz="914400">
              <a:lnSpc>
                <a:spcPct val="100000"/>
              </a:lnSpc>
              <a:spcBef>
                <a:spcPts val="479"/>
              </a:spcBef>
              <a:buClr>
                <a:srgbClr val="FFFFFF"/>
              </a:buClr>
              <a:buSzPct val="45000"/>
              <a:buFont typeface="Wingdings" charset="2"/>
              <a:buChar char=""/>
            </a:pPr>
            <a:r>
              <a:rPr lang="fr-FR" sz="2400" b="0" u="none" strike="noStrike">
                <a:solidFill>
                  <a:schemeClr val="dk1"/>
                </a:solidFill>
                <a:effectLst/>
                <a:uFillTx/>
                <a:latin typeface="Calibri"/>
              </a:rPr>
              <a:t>Troisième niveau</a:t>
            </a:r>
            <a:endParaRPr lang="fr-FR" sz="2400" b="0" u="none" strike="noStrike">
              <a:solidFill>
                <a:schemeClr val="dk1"/>
              </a:solidFill>
              <a:effectLst/>
              <a:uFillTx/>
              <a:latin typeface="Calibri"/>
            </a:endParaRPr>
          </a:p>
          <a:p>
            <a:pPr marL="1728000" lvl="3" indent="-216000" algn="l" defTabSz="914400">
              <a:lnSpc>
                <a:spcPct val="100000"/>
              </a:lnSpc>
              <a:spcBef>
                <a:spcPts val="400"/>
              </a:spcBef>
              <a:buClr>
                <a:srgbClr val="FFFFFF"/>
              </a:buClr>
              <a:buSzPct val="75000"/>
              <a:buFont typeface="Symbol" charset="2"/>
              <a:buChar char=""/>
            </a:pPr>
            <a:r>
              <a:rPr lang="fr-FR" sz="2000" b="0" u="none" strike="noStrike">
                <a:solidFill>
                  <a:schemeClr val="dk1"/>
                </a:solidFill>
                <a:effectLst/>
                <a:uFillTx/>
                <a:latin typeface="Calibri"/>
              </a:rPr>
              <a:t>Quatrième niveau</a:t>
            </a:r>
            <a:endParaRPr lang="fr-FR" sz="2000" b="0" u="none" strike="noStrike">
              <a:solidFill>
                <a:schemeClr val="dk1"/>
              </a:solidFill>
              <a:effectLst/>
              <a:uFillTx/>
              <a:latin typeface="Calibri"/>
            </a:endParaRPr>
          </a:p>
          <a:p>
            <a:pPr marL="2160000" lvl="4" indent="-216000" algn="l" defTabSz="914400">
              <a:lnSpc>
                <a:spcPct val="100000"/>
              </a:lnSpc>
              <a:spcBef>
                <a:spcPts val="400"/>
              </a:spcBef>
              <a:buClr>
                <a:srgbClr val="FFFFFF"/>
              </a:buClr>
              <a:buSzPct val="45000"/>
              <a:buFont typeface="Wingdings" charset="2"/>
              <a:buChar char=""/>
            </a:pPr>
            <a:r>
              <a:rPr lang="fr-FR" sz="2000" b="0" u="none" strike="noStrike">
                <a:solidFill>
                  <a:schemeClr val="dk1"/>
                </a:solidFill>
                <a:effectLst/>
                <a:uFillTx/>
                <a:latin typeface="Calibri"/>
              </a:rPr>
              <a:t>Cinquième niveau</a:t>
            </a:r>
            <a:endParaRPr lang="fr-FR" sz="2000" b="0" u="none" strike="noStrike">
              <a:solidFill>
                <a:schemeClr val="dk1"/>
              </a:solidFill>
              <a:effectLst/>
              <a:uFillTx/>
              <a:latin typeface="Calibri"/>
            </a:endParaRPr>
          </a:p>
        </p:txBody>
      </p:sp>
      <p:sp>
        <p:nvSpPr>
          <p:cNvPr id="61" name="PlaceHolder 3"/>
          <p:cNvSpPr>
            <a:spLocks noGrp="1"/>
          </p:cNvSpPr>
          <p:nvPr>
            <p:ph type="body"/>
          </p:nvPr>
        </p:nvSpPr>
        <p:spPr>
          <a:xfrm>
            <a:off x="457200" y="1434960"/>
            <a:ext cx="3007800" cy="4690800"/>
          </a:xfrm>
          <a:prstGeom prst="rect">
            <a:avLst/>
          </a:prstGeom>
          <a:noFill/>
          <a:ln w="0">
            <a:noFill/>
          </a:ln>
        </p:spPr>
        <p:txBody>
          <a:bodyPr lIns="91440" tIns="45720" rIns="91440" bIns="45720" anchor="t">
            <a:noAutofit/>
          </a:bodyPr>
          <a:lstStyle>
            <a:lvl1pPr indent="0" algn="l" defTabSz="914400">
              <a:lnSpc>
                <a:spcPct val="100000"/>
              </a:lnSpc>
              <a:spcBef>
                <a:spcPts val="281"/>
              </a:spcBef>
              <a:buNone/>
              <a:tabLst>
                <a:tab pos="0" algn="l"/>
              </a:tabLst>
              <a:defRPr lang="fr-FR" sz="1400" b="0" u="none" strike="noStrike">
                <a:solidFill>
                  <a:schemeClr val="dk1"/>
                </a:solidFill>
                <a:effectLst/>
                <a:uFillTx/>
                <a:latin typeface="Calibri"/>
              </a:defRPr>
            </a:lvl1pPr>
          </a:lstStyle>
          <a:p>
            <a:pPr indent="0" algn="l" defTabSz="914400">
              <a:lnSpc>
                <a:spcPct val="100000"/>
              </a:lnSpc>
              <a:spcBef>
                <a:spcPts val="281"/>
              </a:spcBef>
              <a:buNone/>
              <a:tabLst>
                <a:tab pos="0" algn="l"/>
              </a:tabLst>
            </a:pPr>
            <a:r>
              <a:rPr lang="fr-FR" sz="1400" b="0" u="none" strike="noStrike">
                <a:solidFill>
                  <a:schemeClr val="dk1"/>
                </a:solidFill>
                <a:effectLst/>
                <a:uFillTx/>
                <a:latin typeface="Calibri"/>
              </a:rPr>
              <a:t>Modifiez les styles du texte du masque</a:t>
            </a:r>
            <a:endParaRPr lang="fr-FR" sz="1400" b="0" u="none" strike="noStrike">
              <a:solidFill>
                <a:schemeClr val="dk1"/>
              </a:solidFill>
              <a:effectLst/>
              <a:uFillTx/>
              <a:latin typeface="Calibri"/>
            </a:endParaRPr>
          </a:p>
        </p:txBody>
      </p:sp>
      <p:sp>
        <p:nvSpPr>
          <p:cNvPr id="62" name="PlaceHolder 4"/>
          <p:cNvSpPr>
            <a:spLocks noGrp="1"/>
          </p:cNvSpPr>
          <p:nvPr>
            <p:ph type="dt" idx="28"/>
          </p:nvPr>
        </p:nvSpPr>
        <p:spPr>
          <a:xfrm>
            <a:off x="457200" y="6356520"/>
            <a:ext cx="2133360" cy="364680"/>
          </a:xfrm>
          <a:prstGeom prst="rect">
            <a:avLst/>
          </a:prstGeom>
          <a:noFill/>
          <a:ln w="0">
            <a:noFill/>
          </a:ln>
        </p:spPr>
        <p:txBody>
          <a:bodyPr lIns="91440" tIns="45720" rIns="91440" bIns="45720" anchor="ctr">
            <a:noAutofit/>
          </a:bodyPr>
          <a:lstStyle>
            <a:lvl1pPr indent="0" algn="l" defTabSz="914400">
              <a:lnSpc>
                <a:spcPct val="100000"/>
              </a:lnSpc>
              <a:buNone/>
              <a:defRPr lang="fr-FR" sz="1200" b="0" u="none" strike="noStrike">
                <a:solidFill>
                  <a:schemeClr val="dk1">
                    <a:tint val="75000"/>
                  </a:schemeClr>
                </a:solidFill>
                <a:effectLst/>
                <a:uFillTx/>
                <a:latin typeface="Calibri"/>
              </a:defRPr>
            </a:lvl1pPr>
          </a:lstStyle>
          <a:p>
            <a:pPr indent="0" algn="l" defTabSz="914400">
              <a:lnSpc>
                <a:spcPct val="100000"/>
              </a:lnSpc>
              <a:buNone/>
            </a:pPr>
            <a:r>
              <a:rPr lang="fr-FR" sz="1200" b="0" u="none" strike="noStrike">
                <a:solidFill>
                  <a:schemeClr val="dk1">
                    <a:tint val="75000"/>
                  </a:schemeClr>
                </a:solidFill>
                <a:effectLst/>
                <a:uFillTx/>
                <a:latin typeface="Calibri"/>
              </a:rPr>
              <a:t>&lt;date/heure&gt;</a:t>
            </a:r>
            <a:endParaRPr lang="fr-FR" sz="1200" b="0" u="none" strike="noStrike">
              <a:solidFill>
                <a:srgbClr val="FFFFFF"/>
              </a:solidFill>
              <a:effectLst/>
              <a:uFillTx/>
              <a:latin typeface="Times New Roman"/>
            </a:endParaRPr>
          </a:p>
        </p:txBody>
      </p:sp>
      <p:sp>
        <p:nvSpPr>
          <p:cNvPr id="63" name="PlaceHolder 5"/>
          <p:cNvSpPr>
            <a:spLocks noGrp="1"/>
          </p:cNvSpPr>
          <p:nvPr>
            <p:ph type="ftr" idx="29"/>
          </p:nvPr>
        </p:nvSpPr>
        <p:spPr>
          <a:xfrm>
            <a:off x="3124080" y="6356520"/>
            <a:ext cx="2895120" cy="364680"/>
          </a:xfrm>
          <a:prstGeom prst="rect">
            <a:avLst/>
          </a:prstGeom>
          <a:noFill/>
          <a:ln w="0">
            <a:noFill/>
          </a:ln>
        </p:spPr>
        <p:txBody>
          <a:bodyPr lIns="91440" tIns="45720" rIns="91440" bIns="45720" anchor="ctr">
            <a:noAutofit/>
          </a:bodyPr>
          <a:lstStyle>
            <a:lvl1pPr indent="0" algn="ctr">
              <a:buNone/>
              <a:defRPr lang="fr-FR" sz="1400" b="0" u="none" strike="noStrike">
                <a:solidFill>
                  <a:srgbClr val="FFFFFF"/>
                </a:solidFill>
                <a:effectLst/>
                <a:uFillTx/>
                <a:latin typeface="Times New Roman"/>
              </a:defRPr>
            </a:lvl1pPr>
          </a:lstStyle>
          <a:p>
            <a:pPr indent="0" algn="ctr">
              <a:buNone/>
            </a:pPr>
            <a:r>
              <a:rPr lang="fr-FR" sz="1400" b="0" u="none" strike="noStrike">
                <a:solidFill>
                  <a:srgbClr val="FFFFFF"/>
                </a:solidFill>
                <a:effectLst/>
                <a:uFillTx/>
                <a:latin typeface="Times New Roman"/>
              </a:rPr>
              <a:t>&lt;pied de page&gt;</a:t>
            </a:r>
            <a:endParaRPr lang="fr-FR" sz="1400" b="0" u="none" strike="noStrike">
              <a:solidFill>
                <a:srgbClr val="FFFFFF"/>
              </a:solidFill>
              <a:effectLst/>
              <a:uFillTx/>
              <a:latin typeface="Times New Roman"/>
            </a:endParaRPr>
          </a:p>
        </p:txBody>
      </p:sp>
      <p:sp>
        <p:nvSpPr>
          <p:cNvPr id="64" name="PlaceHolder 6"/>
          <p:cNvSpPr>
            <a:spLocks noGrp="1"/>
          </p:cNvSpPr>
          <p:nvPr>
            <p:ph type="sldNum" idx="30"/>
          </p:nvPr>
        </p:nvSpPr>
        <p:spPr>
          <a:xfrm>
            <a:off x="6553080" y="6356520"/>
            <a:ext cx="2133360" cy="364680"/>
          </a:xfrm>
          <a:prstGeom prst="rect">
            <a:avLst/>
          </a:prstGeom>
          <a:noFill/>
          <a:ln w="0">
            <a:noFill/>
          </a:ln>
        </p:spPr>
        <p:txBody>
          <a:bodyPr lIns="91440" tIns="45720" rIns="91440" bIns="45720" anchor="ctr">
            <a:noAutofit/>
          </a:bodyPr>
          <a:lstStyle>
            <a:lvl1pPr indent="0" algn="r" defTabSz="914400">
              <a:lnSpc>
                <a:spcPct val="100000"/>
              </a:lnSpc>
              <a:buNone/>
              <a:defRPr lang="fr-FR" sz="1200" b="0" u="none" strike="noStrike">
                <a:solidFill>
                  <a:schemeClr val="dk1">
                    <a:tint val="75000"/>
                  </a:schemeClr>
                </a:solidFill>
                <a:effectLst/>
                <a:uFillTx/>
                <a:latin typeface="Calibri"/>
              </a:defRPr>
            </a:lvl1pPr>
          </a:lstStyle>
          <a:p>
            <a:pPr indent="0" algn="r" defTabSz="914400">
              <a:lnSpc>
                <a:spcPct val="100000"/>
              </a:lnSpc>
              <a:buNone/>
            </a:pPr>
            <a:fld id="{0FE8A8FF-62F9-43D1-BE88-398CF0D722D2}" type="slidenum">
              <a:rPr lang="fr-FR" sz="1200" b="0" u="none" strike="noStrike">
                <a:solidFill>
                  <a:schemeClr val="dk1">
                    <a:tint val="75000"/>
                  </a:schemeClr>
                </a:solidFill>
                <a:effectLst/>
                <a:uFillTx/>
                <a:latin typeface="Calibri"/>
              </a:rPr>
              <a:t>&lt;numéro&gt;</a:t>
            </a:fld>
            <a:endParaRPr lang="fr-FR" sz="1200" b="0" u="none" strike="noStrike">
              <a:solidFill>
                <a:srgbClr val="FFFFFF"/>
              </a:solidFill>
              <a:effectLst/>
              <a:uFillTx/>
              <a:latin typeface="Times New Roman"/>
            </a:endParaRPr>
          </a:p>
        </p:txBody>
      </p:sp>
    </p:spTree>
  </p:cSld>
  <p:clrMap bg1="lt1" tx1="dk1" bg2="lt2" tx2="dk2" accent1="accent1" accent2="accent2" accent3="accent3" accent4="accent4" accent5="accent5" accent6="accent6" hlink="hlink" folHlink="folHlink"/>
  <p:sldLayoutIdLst/>
</p:sldMaster>
</file>

<file path=ppt/slideMasters/slideMaster1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dk1">
            <a:lumMod val="65000"/>
            <a:lumOff val="35000"/>
          </a:schemeClr>
        </a:solidFill>
      </p:bgPr>
    </p:bg>
    <p:spTree>
      <p:nvGrpSpPr>
        <p:cNvPr id="1" name=""/>
        <p:cNvGrpSpPr/>
        <p:nvPr/>
      </p:nvGrpSpPr>
      <p:grpSpPr>
        <a:xfrm>
          <a:off x="0" y="0"/>
          <a:ext cx="0" cy="0"/>
          <a:chOff x="0" y="0"/>
          <a:chExt cx="0" cy="0"/>
        </a:xfrm>
      </p:grpSpPr>
      <p:sp>
        <p:nvSpPr>
          <p:cNvPr id="65" name="PlaceHolder 1"/>
          <p:cNvSpPr>
            <a:spLocks noGrp="1"/>
          </p:cNvSpPr>
          <p:nvPr>
            <p:ph type="title"/>
          </p:nvPr>
        </p:nvSpPr>
        <p:spPr>
          <a:xfrm>
            <a:off x="1792440" y="4800600"/>
            <a:ext cx="5486040" cy="566280"/>
          </a:xfrm>
          <a:prstGeom prst="rect">
            <a:avLst/>
          </a:prstGeom>
          <a:noFill/>
          <a:ln w="0">
            <a:noFill/>
          </a:ln>
        </p:spPr>
        <p:txBody>
          <a:bodyPr lIns="91440" tIns="45720" rIns="91440" bIns="45720" anchor="b">
            <a:noAutofit/>
          </a:bodyPr>
          <a:lstStyle>
            <a:lvl1pPr indent="0" algn="l" defTabSz="914400">
              <a:lnSpc>
                <a:spcPct val="100000"/>
              </a:lnSpc>
              <a:buNone/>
              <a:defRPr lang="fr-FR" sz="2000" b="1" u="none" strike="noStrike">
                <a:solidFill>
                  <a:schemeClr val="dk1"/>
                </a:solidFill>
                <a:effectLst/>
                <a:uFillTx/>
                <a:latin typeface="Calibri"/>
              </a:defRPr>
            </a:lvl1pPr>
          </a:lstStyle>
          <a:p>
            <a:pPr indent="0" algn="l" defTabSz="914400">
              <a:lnSpc>
                <a:spcPct val="100000"/>
              </a:lnSpc>
              <a:buNone/>
            </a:pPr>
            <a:r>
              <a:rPr lang="fr-FR" sz="2000" b="1" u="none" strike="noStrike">
                <a:solidFill>
                  <a:schemeClr val="dk1"/>
                </a:solidFill>
                <a:effectLst/>
                <a:uFillTx/>
                <a:latin typeface="Calibri"/>
              </a:rPr>
              <a:t>Modifiez le style du titre</a:t>
            </a:r>
            <a:endParaRPr lang="fr-FR" sz="2000" b="1" u="none" strike="noStrike">
              <a:solidFill>
                <a:schemeClr val="dk1"/>
              </a:solidFill>
              <a:effectLst/>
              <a:uFillTx/>
              <a:latin typeface="Calibri"/>
            </a:endParaRPr>
          </a:p>
        </p:txBody>
      </p:sp>
      <p:sp>
        <p:nvSpPr>
          <p:cNvPr id="66" name="PlaceHolder 2"/>
          <p:cNvSpPr>
            <a:spLocks noGrp="1"/>
          </p:cNvSpPr>
          <p:nvPr>
            <p:ph type="body"/>
          </p:nvPr>
        </p:nvSpPr>
        <p:spPr>
          <a:xfrm>
            <a:off x="1792440" y="612720"/>
            <a:ext cx="5486040" cy="4114440"/>
          </a:xfrm>
          <a:prstGeom prst="rect">
            <a:avLst/>
          </a:prstGeom>
          <a:noFill/>
          <a:ln w="0">
            <a:noFill/>
          </a:ln>
        </p:spPr>
        <p:txBody>
          <a:bodyPr lIns="90000" tIns="45000" rIns="90000" bIns="45000" anchor="t">
            <a:noAutofit/>
          </a:bodyPr>
          <a:lstStyle>
            <a:lvl1pPr indent="0" algn="l" defTabSz="914400">
              <a:spcBef>
                <a:spcPts val="281"/>
              </a:spcBef>
              <a:tabLst>
                <a:tab pos="0" algn="l"/>
              </a:tabLst>
              <a:defRPr lang="fr-FR" sz="3200" b="0" u="none" strike="noStrike">
                <a:solidFill>
                  <a:schemeClr val="dk1"/>
                </a:solidFill>
                <a:effectLst/>
                <a:uFillTx/>
                <a:latin typeface="Calibri"/>
              </a:defRPr>
            </a:lvl1pPr>
            <a:lvl2pPr lvl="1" algn="l" defTabSz="914400">
              <a:spcBef>
                <a:spcPts val="1134"/>
              </a:spcBef>
              <a:buClr>
                <a:srgbClr val="FFFFFF"/>
              </a:buClr>
              <a:buSzPct val="75000"/>
              <a:buFont typeface="Symbol" charset="2"/>
              <a:buChar char=""/>
              <a:tabLst>
                <a:tab pos="0" algn="l"/>
              </a:tabLst>
              <a:defRPr lang="fr-FR" sz="3200" b="0" u="none" strike="noStrike">
                <a:solidFill>
                  <a:schemeClr val="dk1"/>
                </a:solidFill>
                <a:effectLst/>
                <a:uFillTx/>
                <a:latin typeface="Calibri"/>
              </a:defRPr>
            </a:lvl2pPr>
            <a:lvl3pPr lvl="2" algn="l" defTabSz="914400">
              <a:spcBef>
                <a:spcPts val="850"/>
              </a:spcBef>
              <a:buClr>
                <a:srgbClr val="FFFFFF"/>
              </a:buClr>
              <a:buSzPct val="45000"/>
              <a:buFont typeface="Wingdings" charset="2"/>
              <a:buChar char=""/>
              <a:tabLst>
                <a:tab pos="0" algn="l"/>
              </a:tabLst>
              <a:defRPr lang="fr-FR" sz="3200" b="0" u="none" strike="noStrike">
                <a:solidFill>
                  <a:schemeClr val="dk1"/>
                </a:solidFill>
                <a:effectLst/>
                <a:uFillTx/>
                <a:latin typeface="Calibri"/>
              </a:defRPr>
            </a:lvl3pPr>
            <a:lvl4pPr lvl="3" algn="l" defTabSz="914400">
              <a:spcBef>
                <a:spcPts val="567"/>
              </a:spcBef>
              <a:buClr>
                <a:srgbClr val="FFFFFF"/>
              </a:buClr>
              <a:buSzPct val="75000"/>
              <a:buFont typeface="Symbol" charset="2"/>
              <a:buChar char=""/>
              <a:tabLst>
                <a:tab pos="0" algn="l"/>
              </a:tabLst>
              <a:defRPr lang="fr-FR" sz="3200" b="0" u="none" strike="noStrike">
                <a:solidFill>
                  <a:schemeClr val="dk1"/>
                </a:solidFill>
                <a:effectLst/>
                <a:uFillTx/>
                <a:latin typeface="Calibri"/>
              </a:defRPr>
            </a:lvl4pPr>
            <a:lvl5pPr lvl="4" algn="l" defTabSz="914400">
              <a:spcBef>
                <a:spcPts val="283"/>
              </a:spcBef>
              <a:buClr>
                <a:srgbClr val="FFFFFF"/>
              </a:buClr>
              <a:buSzPct val="45000"/>
              <a:buFont typeface="Wingdings" charset="2"/>
              <a:buChar char=""/>
              <a:tabLst>
                <a:tab pos="0" algn="l"/>
              </a:tabLst>
              <a:defRPr lang="fr-FR" sz="3200" b="0" u="none" strike="noStrike">
                <a:solidFill>
                  <a:schemeClr val="dk1"/>
                </a:solidFill>
                <a:effectLst/>
                <a:uFillTx/>
                <a:latin typeface="Calibri"/>
              </a:defRPr>
            </a:lvl5pPr>
            <a:lvl6pPr lvl="5" algn="l" defTabSz="914400">
              <a:spcBef>
                <a:spcPts val="283"/>
              </a:spcBef>
              <a:buClr>
                <a:srgbClr val="FFFFFF"/>
              </a:buClr>
              <a:buSzPct val="45000"/>
              <a:buFont typeface="Wingdings" charset="2"/>
              <a:buChar char=""/>
              <a:tabLst>
                <a:tab pos="0" algn="l"/>
              </a:tabLst>
              <a:defRPr lang="fr-FR" sz="3200" b="0" u="none" strike="noStrike">
                <a:solidFill>
                  <a:schemeClr val="dk1"/>
                </a:solidFill>
                <a:effectLst/>
                <a:uFillTx/>
                <a:latin typeface="Calibri"/>
              </a:defRPr>
            </a:lvl6pPr>
            <a:lvl7pPr lvl="6" algn="l" defTabSz="914400">
              <a:spcBef>
                <a:spcPts val="283"/>
              </a:spcBef>
              <a:buClr>
                <a:srgbClr val="FFFFFF"/>
              </a:buClr>
              <a:buSzPct val="45000"/>
              <a:buFont typeface="Wingdings" charset="2"/>
              <a:buChar char=""/>
              <a:tabLst>
                <a:tab pos="0" algn="l"/>
              </a:tabLst>
              <a:defRPr lang="fr-FR" sz="3200" b="0" u="none" strike="noStrike">
                <a:solidFill>
                  <a:schemeClr val="dk1"/>
                </a:solidFill>
                <a:effectLst/>
                <a:uFillTx/>
                <a:latin typeface="Calibri"/>
              </a:defRPr>
            </a:lvl7pPr>
          </a:lstStyle>
          <a:p>
            <a:pPr indent="0" algn="l" defTabSz="914400">
              <a:spcBef>
                <a:spcPts val="281"/>
              </a:spcBef>
              <a:tabLst>
                <a:tab pos="0" algn="l"/>
              </a:tabLst>
            </a:pPr>
            <a:r>
              <a:rPr lang="fr-FR" sz="3200" b="0" u="none" strike="noStrike">
                <a:solidFill>
                  <a:schemeClr val="dk1"/>
                </a:solidFill>
                <a:effectLst/>
                <a:uFillTx/>
                <a:latin typeface="Calibri"/>
              </a:rPr>
              <a:t>Cliquez pour éditer le format du plan de texte</a:t>
            </a:r>
            <a:endParaRPr lang="fr-FR" sz="3200" b="0" u="none" strike="noStrike">
              <a:solidFill>
                <a:schemeClr val="dk1"/>
              </a:solidFill>
              <a:effectLst/>
              <a:uFillTx/>
              <a:latin typeface="Calibri"/>
            </a:endParaRPr>
          </a:p>
          <a:p>
            <a:pPr marL="864000" lvl="1" indent="-324000" algn="l" defTabSz="914400">
              <a:spcBef>
                <a:spcPts val="1134"/>
              </a:spcBef>
              <a:buClr>
                <a:srgbClr val="FFFFFF"/>
              </a:buClr>
              <a:buSzPct val="75000"/>
              <a:buFont typeface="Symbol" charset="2"/>
              <a:buChar char=""/>
              <a:tabLst>
                <a:tab pos="0" algn="l"/>
              </a:tabLst>
            </a:pPr>
            <a:r>
              <a:rPr lang="fr-FR" sz="3200" b="0" u="none" strike="noStrike">
                <a:solidFill>
                  <a:schemeClr val="dk1"/>
                </a:solidFill>
                <a:effectLst/>
                <a:uFillTx/>
                <a:latin typeface="Calibri"/>
              </a:rPr>
              <a:t>Second niveau de plan</a:t>
            </a:r>
            <a:endParaRPr lang="fr-FR" sz="3200" b="0" u="none" strike="noStrike">
              <a:solidFill>
                <a:schemeClr val="dk1"/>
              </a:solidFill>
              <a:effectLst/>
              <a:uFillTx/>
              <a:latin typeface="Calibri"/>
            </a:endParaRPr>
          </a:p>
          <a:p>
            <a:pPr marL="1296000" lvl="2" indent="-288000" algn="l" defTabSz="914400">
              <a:spcBef>
                <a:spcPts val="850"/>
              </a:spcBef>
              <a:buClr>
                <a:srgbClr val="FFFFFF"/>
              </a:buClr>
              <a:buSzPct val="45000"/>
              <a:buFont typeface="Wingdings" charset="2"/>
              <a:buChar char=""/>
              <a:tabLst>
                <a:tab pos="0" algn="l"/>
              </a:tabLst>
            </a:pPr>
            <a:r>
              <a:rPr lang="fr-FR" sz="3200" b="0" u="none" strike="noStrike">
                <a:solidFill>
                  <a:schemeClr val="dk1"/>
                </a:solidFill>
                <a:effectLst/>
                <a:uFillTx/>
                <a:latin typeface="Calibri"/>
              </a:rPr>
              <a:t>Troisième niveau de plan</a:t>
            </a:r>
            <a:endParaRPr lang="fr-FR" sz="3200" b="0" u="none" strike="noStrike">
              <a:solidFill>
                <a:schemeClr val="dk1"/>
              </a:solidFill>
              <a:effectLst/>
              <a:uFillTx/>
              <a:latin typeface="Calibri"/>
            </a:endParaRPr>
          </a:p>
          <a:p>
            <a:pPr marL="1728000" lvl="3" indent="-216000" algn="l" defTabSz="914400">
              <a:spcBef>
                <a:spcPts val="567"/>
              </a:spcBef>
              <a:buClr>
                <a:srgbClr val="FFFFFF"/>
              </a:buClr>
              <a:buSzPct val="75000"/>
              <a:buFont typeface="Symbol" charset="2"/>
              <a:buChar char=""/>
              <a:tabLst>
                <a:tab pos="0" algn="l"/>
              </a:tabLst>
            </a:pPr>
            <a:r>
              <a:rPr lang="fr-FR" sz="3200" b="0" u="none" strike="noStrike">
                <a:solidFill>
                  <a:schemeClr val="dk1"/>
                </a:solidFill>
                <a:effectLst/>
                <a:uFillTx/>
                <a:latin typeface="Calibri"/>
              </a:rPr>
              <a:t>Quatrième niveau de plan</a:t>
            </a:r>
            <a:endParaRPr lang="fr-FR" sz="3200" b="0" u="none" strike="noStrike">
              <a:solidFill>
                <a:schemeClr val="dk1"/>
              </a:solidFill>
              <a:effectLst/>
              <a:uFillTx/>
              <a:latin typeface="Calibri"/>
            </a:endParaRPr>
          </a:p>
          <a:p>
            <a:pPr marL="2160000" lvl="4" indent="-216000" algn="l" defTabSz="914400">
              <a:spcBef>
                <a:spcPts val="283"/>
              </a:spcBef>
              <a:buClr>
                <a:srgbClr val="FFFFFF"/>
              </a:buClr>
              <a:buSzPct val="45000"/>
              <a:buFont typeface="Wingdings" charset="2"/>
              <a:buChar char=""/>
              <a:tabLst>
                <a:tab pos="0" algn="l"/>
              </a:tabLst>
            </a:pPr>
            <a:r>
              <a:rPr lang="fr-FR" sz="3200" b="0" u="none" strike="noStrike">
                <a:solidFill>
                  <a:schemeClr val="dk1"/>
                </a:solidFill>
                <a:effectLst/>
                <a:uFillTx/>
                <a:latin typeface="Calibri"/>
              </a:rPr>
              <a:t>Cinquième niveau de plan</a:t>
            </a:r>
            <a:endParaRPr lang="fr-FR" sz="3200" b="0" u="none" strike="noStrike">
              <a:solidFill>
                <a:schemeClr val="dk1"/>
              </a:solidFill>
              <a:effectLst/>
              <a:uFillTx/>
              <a:latin typeface="Calibri"/>
            </a:endParaRPr>
          </a:p>
          <a:p>
            <a:pPr marL="2592000" lvl="5" indent="-216000" algn="l" defTabSz="914400">
              <a:spcBef>
                <a:spcPts val="283"/>
              </a:spcBef>
              <a:buClr>
                <a:srgbClr val="FFFFFF"/>
              </a:buClr>
              <a:buSzPct val="45000"/>
              <a:buFont typeface="Wingdings" charset="2"/>
              <a:buChar char=""/>
              <a:tabLst>
                <a:tab pos="0" algn="l"/>
              </a:tabLst>
            </a:pPr>
            <a:r>
              <a:rPr lang="fr-FR" sz="3200" b="0" u="none" strike="noStrike">
                <a:solidFill>
                  <a:schemeClr val="dk1"/>
                </a:solidFill>
                <a:effectLst/>
                <a:uFillTx/>
                <a:latin typeface="Calibri"/>
              </a:rPr>
              <a:t>Sixième niveau de plan</a:t>
            </a:r>
            <a:endParaRPr lang="fr-FR" sz="3200" b="0" u="none" strike="noStrike">
              <a:solidFill>
                <a:schemeClr val="dk1"/>
              </a:solidFill>
              <a:effectLst/>
              <a:uFillTx/>
              <a:latin typeface="Calibri"/>
            </a:endParaRPr>
          </a:p>
          <a:p>
            <a:pPr marL="3024000" lvl="6" indent="-216000" algn="l" defTabSz="914400">
              <a:spcBef>
                <a:spcPts val="283"/>
              </a:spcBef>
              <a:buClr>
                <a:srgbClr val="FFFFFF"/>
              </a:buClr>
              <a:buSzPct val="45000"/>
              <a:buFont typeface="Wingdings" charset="2"/>
              <a:buChar char=""/>
              <a:tabLst>
                <a:tab pos="0" algn="l"/>
              </a:tabLst>
            </a:pPr>
            <a:r>
              <a:rPr lang="fr-FR" sz="3200" b="0" u="none" strike="noStrike">
                <a:solidFill>
                  <a:schemeClr val="dk1"/>
                </a:solidFill>
                <a:effectLst/>
                <a:uFillTx/>
                <a:latin typeface="Calibri"/>
              </a:rPr>
              <a:t>Septième niveau de plan</a:t>
            </a:r>
            <a:endParaRPr lang="fr-FR" sz="3200" b="0" u="none" strike="noStrike">
              <a:solidFill>
                <a:schemeClr val="dk1"/>
              </a:solidFill>
              <a:effectLst/>
              <a:uFillTx/>
              <a:latin typeface="Calibri"/>
            </a:endParaRPr>
          </a:p>
        </p:txBody>
      </p:sp>
      <p:sp>
        <p:nvSpPr>
          <p:cNvPr id="67" name="PlaceHolder 3"/>
          <p:cNvSpPr>
            <a:spLocks noGrp="1"/>
          </p:cNvSpPr>
          <p:nvPr>
            <p:ph type="body"/>
          </p:nvPr>
        </p:nvSpPr>
        <p:spPr>
          <a:xfrm>
            <a:off x="1792440" y="5367240"/>
            <a:ext cx="5486040" cy="804600"/>
          </a:xfrm>
          <a:prstGeom prst="rect">
            <a:avLst/>
          </a:prstGeom>
          <a:noFill/>
          <a:ln w="0">
            <a:noFill/>
          </a:ln>
        </p:spPr>
        <p:txBody>
          <a:bodyPr lIns="91440" tIns="45720" rIns="91440" bIns="45720" anchor="t">
            <a:noAutofit/>
          </a:bodyPr>
          <a:lstStyle>
            <a:lvl1pPr indent="0" algn="l" defTabSz="914400">
              <a:lnSpc>
                <a:spcPct val="100000"/>
              </a:lnSpc>
              <a:spcBef>
                <a:spcPts val="281"/>
              </a:spcBef>
              <a:buNone/>
              <a:tabLst>
                <a:tab pos="0" algn="l"/>
              </a:tabLst>
              <a:defRPr lang="fr-FR" sz="1400" b="0" u="none" strike="noStrike">
                <a:solidFill>
                  <a:schemeClr val="dk1"/>
                </a:solidFill>
                <a:effectLst/>
                <a:uFillTx/>
                <a:latin typeface="Calibri"/>
              </a:defRPr>
            </a:lvl1pPr>
          </a:lstStyle>
          <a:p>
            <a:pPr indent="0" algn="l" defTabSz="914400">
              <a:lnSpc>
                <a:spcPct val="100000"/>
              </a:lnSpc>
              <a:spcBef>
                <a:spcPts val="281"/>
              </a:spcBef>
              <a:buNone/>
              <a:tabLst>
                <a:tab pos="0" algn="l"/>
              </a:tabLst>
            </a:pPr>
            <a:r>
              <a:rPr lang="fr-FR" sz="1400" b="0" u="none" strike="noStrike">
                <a:solidFill>
                  <a:schemeClr val="dk1"/>
                </a:solidFill>
                <a:effectLst/>
                <a:uFillTx/>
                <a:latin typeface="Calibri"/>
              </a:rPr>
              <a:t>Modifiez les styles du texte du masque</a:t>
            </a:r>
            <a:endParaRPr lang="fr-FR" sz="1400" b="0" u="none" strike="noStrike">
              <a:solidFill>
                <a:schemeClr val="dk1"/>
              </a:solidFill>
              <a:effectLst/>
              <a:uFillTx/>
              <a:latin typeface="Calibri"/>
            </a:endParaRPr>
          </a:p>
        </p:txBody>
      </p:sp>
      <p:sp>
        <p:nvSpPr>
          <p:cNvPr id="68" name="PlaceHolder 4"/>
          <p:cNvSpPr>
            <a:spLocks noGrp="1"/>
          </p:cNvSpPr>
          <p:nvPr>
            <p:ph type="dt" idx="31"/>
          </p:nvPr>
        </p:nvSpPr>
        <p:spPr>
          <a:xfrm>
            <a:off x="457200" y="6356520"/>
            <a:ext cx="2133360" cy="364680"/>
          </a:xfrm>
          <a:prstGeom prst="rect">
            <a:avLst/>
          </a:prstGeom>
          <a:noFill/>
          <a:ln w="0">
            <a:noFill/>
          </a:ln>
        </p:spPr>
        <p:txBody>
          <a:bodyPr lIns="91440" tIns="45720" rIns="91440" bIns="45720" anchor="ctr">
            <a:noAutofit/>
          </a:bodyPr>
          <a:lstStyle>
            <a:lvl1pPr indent="0" algn="l" defTabSz="914400">
              <a:lnSpc>
                <a:spcPct val="100000"/>
              </a:lnSpc>
              <a:buNone/>
              <a:defRPr lang="fr-FR" sz="1200" b="0" u="none" strike="noStrike">
                <a:solidFill>
                  <a:schemeClr val="dk1">
                    <a:tint val="75000"/>
                  </a:schemeClr>
                </a:solidFill>
                <a:effectLst/>
                <a:uFillTx/>
                <a:latin typeface="Calibri"/>
              </a:defRPr>
            </a:lvl1pPr>
          </a:lstStyle>
          <a:p>
            <a:pPr indent="0" algn="l" defTabSz="914400">
              <a:lnSpc>
                <a:spcPct val="100000"/>
              </a:lnSpc>
              <a:buNone/>
            </a:pPr>
            <a:r>
              <a:rPr lang="fr-FR" sz="1200" b="0" u="none" strike="noStrike">
                <a:solidFill>
                  <a:schemeClr val="dk1">
                    <a:tint val="75000"/>
                  </a:schemeClr>
                </a:solidFill>
                <a:effectLst/>
                <a:uFillTx/>
                <a:latin typeface="Calibri"/>
              </a:rPr>
              <a:t>&lt;date/heure&gt;</a:t>
            </a:r>
            <a:endParaRPr lang="fr-FR" sz="1200" b="0" u="none" strike="noStrike">
              <a:solidFill>
                <a:srgbClr val="FFFFFF"/>
              </a:solidFill>
              <a:effectLst/>
              <a:uFillTx/>
              <a:latin typeface="Times New Roman"/>
            </a:endParaRPr>
          </a:p>
        </p:txBody>
      </p:sp>
      <p:sp>
        <p:nvSpPr>
          <p:cNvPr id="69" name="PlaceHolder 5"/>
          <p:cNvSpPr>
            <a:spLocks noGrp="1"/>
          </p:cNvSpPr>
          <p:nvPr>
            <p:ph type="ftr" idx="32"/>
          </p:nvPr>
        </p:nvSpPr>
        <p:spPr>
          <a:xfrm>
            <a:off x="3124080" y="6356520"/>
            <a:ext cx="2895120" cy="364680"/>
          </a:xfrm>
          <a:prstGeom prst="rect">
            <a:avLst/>
          </a:prstGeom>
          <a:noFill/>
          <a:ln w="0">
            <a:noFill/>
          </a:ln>
        </p:spPr>
        <p:txBody>
          <a:bodyPr lIns="91440" tIns="45720" rIns="91440" bIns="45720" anchor="ctr">
            <a:noAutofit/>
          </a:bodyPr>
          <a:lstStyle>
            <a:lvl1pPr indent="0" algn="ctr">
              <a:buNone/>
              <a:defRPr lang="fr-FR" sz="1400" b="0" u="none" strike="noStrike">
                <a:solidFill>
                  <a:srgbClr val="FFFFFF"/>
                </a:solidFill>
                <a:effectLst/>
                <a:uFillTx/>
                <a:latin typeface="Times New Roman"/>
              </a:defRPr>
            </a:lvl1pPr>
          </a:lstStyle>
          <a:p>
            <a:pPr indent="0" algn="ctr">
              <a:buNone/>
            </a:pPr>
            <a:r>
              <a:rPr lang="fr-FR" sz="1400" b="0" u="none" strike="noStrike">
                <a:solidFill>
                  <a:srgbClr val="FFFFFF"/>
                </a:solidFill>
                <a:effectLst/>
                <a:uFillTx/>
                <a:latin typeface="Times New Roman"/>
              </a:rPr>
              <a:t>&lt;pied de page&gt;</a:t>
            </a:r>
            <a:endParaRPr lang="fr-FR" sz="1400" b="0" u="none" strike="noStrike">
              <a:solidFill>
                <a:srgbClr val="FFFFFF"/>
              </a:solidFill>
              <a:effectLst/>
              <a:uFillTx/>
              <a:latin typeface="Times New Roman"/>
            </a:endParaRPr>
          </a:p>
        </p:txBody>
      </p:sp>
      <p:sp>
        <p:nvSpPr>
          <p:cNvPr id="70" name="PlaceHolder 6"/>
          <p:cNvSpPr>
            <a:spLocks noGrp="1"/>
          </p:cNvSpPr>
          <p:nvPr>
            <p:ph type="sldNum" idx="33"/>
          </p:nvPr>
        </p:nvSpPr>
        <p:spPr>
          <a:xfrm>
            <a:off x="6553080" y="6356520"/>
            <a:ext cx="2133360" cy="364680"/>
          </a:xfrm>
          <a:prstGeom prst="rect">
            <a:avLst/>
          </a:prstGeom>
          <a:noFill/>
          <a:ln w="0">
            <a:noFill/>
          </a:ln>
        </p:spPr>
        <p:txBody>
          <a:bodyPr lIns="91440" tIns="45720" rIns="91440" bIns="45720" anchor="ctr">
            <a:noAutofit/>
          </a:bodyPr>
          <a:lstStyle>
            <a:lvl1pPr indent="0" algn="r" defTabSz="914400">
              <a:lnSpc>
                <a:spcPct val="100000"/>
              </a:lnSpc>
              <a:buNone/>
              <a:defRPr lang="fr-FR" sz="1200" b="0" u="none" strike="noStrike">
                <a:solidFill>
                  <a:schemeClr val="dk1">
                    <a:tint val="75000"/>
                  </a:schemeClr>
                </a:solidFill>
                <a:effectLst/>
                <a:uFillTx/>
                <a:latin typeface="Calibri"/>
              </a:defRPr>
            </a:lvl1pPr>
          </a:lstStyle>
          <a:p>
            <a:pPr indent="0" algn="r" defTabSz="914400">
              <a:lnSpc>
                <a:spcPct val="100000"/>
              </a:lnSpc>
              <a:buNone/>
            </a:pPr>
            <a:fld id="{C03C981C-DC86-4A47-B2A1-2F25C2F1653C}" type="slidenum">
              <a:rPr lang="fr-FR" sz="1200" b="0" u="none" strike="noStrike">
                <a:solidFill>
                  <a:schemeClr val="dk1">
                    <a:tint val="75000"/>
                  </a:schemeClr>
                </a:solidFill>
                <a:effectLst/>
                <a:uFillTx/>
                <a:latin typeface="Calibri"/>
              </a:rPr>
              <a:t>&lt;numéro&gt;</a:t>
            </a:fld>
            <a:endParaRPr lang="fr-FR" sz="1200" b="0" u="none" strike="noStrike">
              <a:solidFill>
                <a:srgbClr val="FFFFFF"/>
              </a:solidFill>
              <a:effectLst/>
              <a:uFillTx/>
              <a:latin typeface="Times New Roman"/>
            </a:endParaRPr>
          </a:p>
        </p:txBody>
      </p:sp>
    </p:spTree>
  </p:cSld>
  <p:clrMap bg1="lt1" tx1="dk1" bg2="lt2" tx2="dk2" accent1="accent1" accent2="accent2" accent3="accent3" accent4="accent4" accent5="accent5" accent6="accent6" hlink="hlink" folHlink="folHlink"/>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dk1">
            <a:lumMod val="65000"/>
            <a:lumOff val="35000"/>
          </a:schemeClr>
        </a:solidFill>
      </p:bgPr>
    </p:bg>
    <p:spTree>
      <p:nvGrpSpPr>
        <p:cNvPr id="1" name=""/>
        <p:cNvGrpSpPr/>
        <p:nvPr/>
      </p:nvGrpSpPr>
      <p:grpSpPr>
        <a:xfrm>
          <a:off x="0" y="0"/>
          <a:ext cx="0" cy="0"/>
          <a:chOff x="0" y="0"/>
          <a:chExt cx="0" cy="0"/>
        </a:xfrm>
      </p:grpSpPr>
      <p:sp>
        <p:nvSpPr>
          <p:cNvPr id="8" name="PlaceHolder 1"/>
          <p:cNvSpPr>
            <a:spLocks noGrp="1"/>
          </p:cNvSpPr>
          <p:nvPr>
            <p:ph type="title"/>
          </p:nvPr>
        </p:nvSpPr>
        <p:spPr>
          <a:xfrm>
            <a:off x="457200" y="274680"/>
            <a:ext cx="8229240" cy="1142640"/>
          </a:xfrm>
          <a:prstGeom prst="rect">
            <a:avLst/>
          </a:prstGeom>
          <a:noFill/>
          <a:ln w="0">
            <a:noFill/>
          </a:ln>
        </p:spPr>
        <p:txBody>
          <a:bodyPr lIns="91440" tIns="45720" rIns="91440" bIns="45720" anchor="ctr">
            <a:noAutofit/>
          </a:bodyPr>
          <a:lstStyle>
            <a:lvl1pPr indent="0" algn="ctr" defTabSz="914400">
              <a:lnSpc>
                <a:spcPct val="100000"/>
              </a:lnSpc>
              <a:buNone/>
              <a:defRPr lang="fr-FR" sz="4400" b="0" u="none" strike="noStrike">
                <a:solidFill>
                  <a:schemeClr val="dk1"/>
                </a:solidFill>
                <a:effectLst/>
                <a:uFillTx/>
                <a:latin typeface="Calibri"/>
              </a:defRPr>
            </a:lvl1pPr>
          </a:lstStyle>
          <a:p>
            <a:pPr indent="0" algn="ctr" defTabSz="914400">
              <a:lnSpc>
                <a:spcPct val="100000"/>
              </a:lnSpc>
              <a:buNone/>
            </a:pPr>
            <a:r>
              <a:rPr lang="fr-FR" sz="4400" b="0" u="none" strike="noStrike">
                <a:solidFill>
                  <a:schemeClr val="dk1"/>
                </a:solidFill>
                <a:effectLst/>
                <a:uFillTx/>
                <a:latin typeface="Calibri"/>
              </a:rPr>
              <a:t>Modifiez le style du titre</a:t>
            </a:r>
            <a:endParaRPr lang="fr-FR" sz="4400" b="0" u="none" strike="noStrike">
              <a:solidFill>
                <a:schemeClr val="dk1"/>
              </a:solidFill>
              <a:effectLst/>
              <a:uFillTx/>
              <a:latin typeface="Calibri"/>
            </a:endParaRPr>
          </a:p>
        </p:txBody>
      </p:sp>
      <p:sp>
        <p:nvSpPr>
          <p:cNvPr id="9" name="PlaceHolder 2"/>
          <p:cNvSpPr>
            <a:spLocks noGrp="1"/>
          </p:cNvSpPr>
          <p:nvPr>
            <p:ph type="body"/>
          </p:nvPr>
        </p:nvSpPr>
        <p:spPr>
          <a:xfrm>
            <a:off x="457200" y="1600200"/>
            <a:ext cx="8229240" cy="4525560"/>
          </a:xfrm>
          <a:prstGeom prst="rect">
            <a:avLst/>
          </a:prstGeom>
          <a:noFill/>
          <a:ln w="0">
            <a:noFill/>
          </a:ln>
        </p:spPr>
        <p:txBody>
          <a:bodyPr lIns="91440" tIns="45720" rIns="91440" bIns="45720" anchor="t" vert="eaVert">
            <a:noAutofit/>
          </a:bodyPr>
          <a:lstStyle>
            <a:lvl1pPr algn="l" defTabSz="914400">
              <a:lnSpc>
                <a:spcPct val="100000"/>
              </a:lnSpc>
              <a:spcBef>
                <a:spcPts val="641"/>
              </a:spcBef>
              <a:buClr>
                <a:srgbClr val="000000"/>
              </a:buClr>
              <a:buFont typeface="Arial"/>
              <a:buChar char="•"/>
              <a:defRPr lang="fr-FR" sz="3200" b="0" u="none" strike="noStrike">
                <a:solidFill>
                  <a:schemeClr val="dk1"/>
                </a:solidFill>
                <a:effectLst/>
                <a:uFillTx/>
                <a:latin typeface="Calibri"/>
              </a:defRPr>
            </a:lvl1pPr>
            <a:lvl2pPr lvl="1" algn="l" defTabSz="914400">
              <a:lnSpc>
                <a:spcPct val="100000"/>
              </a:lnSpc>
              <a:spcBef>
                <a:spcPts val="561"/>
              </a:spcBef>
              <a:buClr>
                <a:srgbClr val="FFFFFF"/>
              </a:buClr>
              <a:buSzPct val="75000"/>
              <a:buFont typeface="Symbol" charset="2"/>
              <a:buChar char=""/>
              <a:defRPr lang="fr-FR" sz="2800" b="0" u="none" strike="noStrike">
                <a:solidFill>
                  <a:schemeClr val="dk1"/>
                </a:solidFill>
                <a:effectLst/>
                <a:uFillTx/>
                <a:latin typeface="Calibri"/>
              </a:defRPr>
            </a:lvl2pPr>
            <a:lvl3pPr lvl="2" algn="l" defTabSz="914400">
              <a:lnSpc>
                <a:spcPct val="100000"/>
              </a:lnSpc>
              <a:spcBef>
                <a:spcPts val="479"/>
              </a:spcBef>
              <a:buClr>
                <a:srgbClr val="FFFFFF"/>
              </a:buClr>
              <a:buSzPct val="45000"/>
              <a:buFont typeface="Wingdings" charset="2"/>
              <a:buChar char=""/>
              <a:defRPr lang="fr-FR" sz="2400" b="0" u="none" strike="noStrike">
                <a:solidFill>
                  <a:schemeClr val="dk1"/>
                </a:solidFill>
                <a:effectLst/>
                <a:uFillTx/>
                <a:latin typeface="Calibri"/>
              </a:defRPr>
            </a:lvl3pPr>
            <a:lvl4pPr lvl="3" algn="l" defTabSz="914400">
              <a:lnSpc>
                <a:spcPct val="100000"/>
              </a:lnSpc>
              <a:spcBef>
                <a:spcPts val="400"/>
              </a:spcBef>
              <a:buClr>
                <a:srgbClr val="FFFFFF"/>
              </a:buClr>
              <a:buSzPct val="75000"/>
              <a:buFont typeface="Symbol" charset="2"/>
              <a:buChar char=""/>
              <a:defRPr lang="fr-FR" sz="2000" b="0" u="none" strike="noStrike">
                <a:solidFill>
                  <a:schemeClr val="dk1"/>
                </a:solidFill>
                <a:effectLst/>
                <a:uFillTx/>
                <a:latin typeface="Calibri"/>
              </a:defRPr>
            </a:lvl4pPr>
            <a:lvl5pPr lvl="4" algn="l" defTabSz="914400">
              <a:lnSpc>
                <a:spcPct val="100000"/>
              </a:lnSpc>
              <a:spcBef>
                <a:spcPts val="400"/>
              </a:spcBef>
              <a:buClr>
                <a:srgbClr val="FFFFFF"/>
              </a:buClr>
              <a:buSzPct val="45000"/>
              <a:buFont typeface="Wingdings" charset="2"/>
              <a:buChar char=""/>
              <a:defRPr lang="fr-FR" sz="2000" b="0" u="none" strike="noStrike">
                <a:solidFill>
                  <a:schemeClr val="dk1"/>
                </a:solidFill>
                <a:effectLst/>
                <a:uFillTx/>
                <a:latin typeface="Calibri"/>
              </a:defRPr>
            </a:lvl5pPr>
          </a:lstStyle>
          <a:p>
            <a:pPr marL="343080" indent="-343080" algn="l" defTabSz="914400">
              <a:lnSpc>
                <a:spcPct val="100000"/>
              </a:lnSpc>
              <a:spcBef>
                <a:spcPts val="641"/>
              </a:spcBef>
              <a:buClr>
                <a:srgbClr val="000000"/>
              </a:buClr>
              <a:buFont typeface="Arial"/>
              <a:buChar char="•"/>
            </a:pPr>
            <a:r>
              <a:rPr lang="fr-FR" sz="3200" b="0" u="none" strike="noStrike">
                <a:solidFill>
                  <a:schemeClr val="dk1"/>
                </a:solidFill>
                <a:effectLst/>
                <a:uFillTx/>
                <a:latin typeface="Calibri"/>
              </a:rPr>
              <a:t>Modifiez les styles du texte du masque</a:t>
            </a:r>
            <a:endParaRPr lang="fr-FR" sz="3200" b="0" u="none" strike="noStrike">
              <a:solidFill>
                <a:schemeClr val="dk1"/>
              </a:solidFill>
              <a:effectLst/>
              <a:uFillTx/>
              <a:latin typeface="Calibri"/>
            </a:endParaRPr>
          </a:p>
          <a:p>
            <a:pPr marL="864000" lvl="1" indent="-324000" algn="l" defTabSz="914400">
              <a:lnSpc>
                <a:spcPct val="100000"/>
              </a:lnSpc>
              <a:spcBef>
                <a:spcPts val="561"/>
              </a:spcBef>
              <a:buClr>
                <a:srgbClr val="FFFFFF"/>
              </a:buClr>
              <a:buSzPct val="75000"/>
              <a:buFont typeface="Symbol" charset="2"/>
              <a:buChar char=""/>
            </a:pPr>
            <a:r>
              <a:rPr lang="fr-FR" sz="2800" b="0" u="none" strike="noStrike">
                <a:solidFill>
                  <a:schemeClr val="dk1"/>
                </a:solidFill>
                <a:effectLst/>
                <a:uFillTx/>
                <a:latin typeface="Calibri"/>
              </a:rPr>
              <a:t>Deuxième niveau</a:t>
            </a:r>
            <a:endParaRPr lang="fr-FR" sz="2800" b="0" u="none" strike="noStrike">
              <a:solidFill>
                <a:schemeClr val="dk1"/>
              </a:solidFill>
              <a:effectLst/>
              <a:uFillTx/>
              <a:latin typeface="Calibri"/>
            </a:endParaRPr>
          </a:p>
          <a:p>
            <a:pPr marL="1296000" lvl="2" indent="-288000" algn="l" defTabSz="914400">
              <a:lnSpc>
                <a:spcPct val="100000"/>
              </a:lnSpc>
              <a:spcBef>
                <a:spcPts val="479"/>
              </a:spcBef>
              <a:buClr>
                <a:srgbClr val="FFFFFF"/>
              </a:buClr>
              <a:buSzPct val="45000"/>
              <a:buFont typeface="Wingdings" charset="2"/>
              <a:buChar char=""/>
            </a:pPr>
            <a:r>
              <a:rPr lang="fr-FR" sz="2400" b="0" u="none" strike="noStrike">
                <a:solidFill>
                  <a:schemeClr val="dk1"/>
                </a:solidFill>
                <a:effectLst/>
                <a:uFillTx/>
                <a:latin typeface="Calibri"/>
              </a:rPr>
              <a:t>Troisième niveau</a:t>
            </a:r>
            <a:endParaRPr lang="fr-FR" sz="2400" b="0" u="none" strike="noStrike">
              <a:solidFill>
                <a:schemeClr val="dk1"/>
              </a:solidFill>
              <a:effectLst/>
              <a:uFillTx/>
              <a:latin typeface="Calibri"/>
            </a:endParaRPr>
          </a:p>
          <a:p>
            <a:pPr marL="1728000" lvl="3" indent="-216000" algn="l" defTabSz="914400">
              <a:lnSpc>
                <a:spcPct val="100000"/>
              </a:lnSpc>
              <a:spcBef>
                <a:spcPts val="400"/>
              </a:spcBef>
              <a:buClr>
                <a:srgbClr val="FFFFFF"/>
              </a:buClr>
              <a:buSzPct val="75000"/>
              <a:buFont typeface="Symbol" charset="2"/>
              <a:buChar char=""/>
            </a:pPr>
            <a:r>
              <a:rPr lang="fr-FR" sz="2000" b="0" u="none" strike="noStrike">
                <a:solidFill>
                  <a:schemeClr val="dk1"/>
                </a:solidFill>
                <a:effectLst/>
                <a:uFillTx/>
                <a:latin typeface="Calibri"/>
              </a:rPr>
              <a:t>Quatrième niveau</a:t>
            </a:r>
            <a:endParaRPr lang="fr-FR" sz="2000" b="0" u="none" strike="noStrike">
              <a:solidFill>
                <a:schemeClr val="dk1"/>
              </a:solidFill>
              <a:effectLst/>
              <a:uFillTx/>
              <a:latin typeface="Calibri"/>
            </a:endParaRPr>
          </a:p>
          <a:p>
            <a:pPr marL="2160000" lvl="4" indent="-216000" algn="l" defTabSz="914400">
              <a:lnSpc>
                <a:spcPct val="100000"/>
              </a:lnSpc>
              <a:spcBef>
                <a:spcPts val="400"/>
              </a:spcBef>
              <a:buClr>
                <a:srgbClr val="FFFFFF"/>
              </a:buClr>
              <a:buSzPct val="45000"/>
              <a:buFont typeface="Wingdings" charset="2"/>
              <a:buChar char=""/>
            </a:pPr>
            <a:r>
              <a:rPr lang="fr-FR" sz="2000" b="0" u="none" strike="noStrike">
                <a:solidFill>
                  <a:schemeClr val="dk1"/>
                </a:solidFill>
                <a:effectLst/>
                <a:uFillTx/>
                <a:latin typeface="Calibri"/>
              </a:rPr>
              <a:t>Cinquième niveau</a:t>
            </a:r>
            <a:endParaRPr lang="fr-FR" sz="2000" b="0" u="none" strike="noStrike">
              <a:solidFill>
                <a:schemeClr val="dk1"/>
              </a:solidFill>
              <a:effectLst/>
              <a:uFillTx/>
              <a:latin typeface="Calibri"/>
            </a:endParaRPr>
          </a:p>
        </p:txBody>
      </p:sp>
      <p:sp>
        <p:nvSpPr>
          <p:cNvPr id="10" name="PlaceHolder 3"/>
          <p:cNvSpPr>
            <a:spLocks noGrp="1"/>
          </p:cNvSpPr>
          <p:nvPr>
            <p:ph type="dt" idx="4"/>
          </p:nvPr>
        </p:nvSpPr>
        <p:spPr>
          <a:xfrm>
            <a:off x="457200" y="6356520"/>
            <a:ext cx="2133360" cy="364680"/>
          </a:xfrm>
          <a:prstGeom prst="rect">
            <a:avLst/>
          </a:prstGeom>
          <a:noFill/>
          <a:ln w="0">
            <a:noFill/>
          </a:ln>
        </p:spPr>
        <p:txBody>
          <a:bodyPr lIns="91440" tIns="45720" rIns="91440" bIns="45720" anchor="ctr">
            <a:noAutofit/>
          </a:bodyPr>
          <a:lstStyle>
            <a:lvl1pPr indent="0" algn="l" defTabSz="914400">
              <a:lnSpc>
                <a:spcPct val="100000"/>
              </a:lnSpc>
              <a:buNone/>
              <a:defRPr lang="fr-FR" sz="1200" b="0" u="none" strike="noStrike">
                <a:solidFill>
                  <a:schemeClr val="dk1">
                    <a:tint val="75000"/>
                  </a:schemeClr>
                </a:solidFill>
                <a:effectLst/>
                <a:uFillTx/>
                <a:latin typeface="Calibri"/>
              </a:defRPr>
            </a:lvl1pPr>
          </a:lstStyle>
          <a:p>
            <a:pPr indent="0" algn="l" defTabSz="914400">
              <a:lnSpc>
                <a:spcPct val="100000"/>
              </a:lnSpc>
              <a:buNone/>
            </a:pPr>
            <a:r>
              <a:rPr lang="fr-FR" sz="1200" b="0" u="none" strike="noStrike">
                <a:solidFill>
                  <a:schemeClr val="dk1">
                    <a:tint val="75000"/>
                  </a:schemeClr>
                </a:solidFill>
                <a:effectLst/>
                <a:uFillTx/>
                <a:latin typeface="Calibri"/>
              </a:rPr>
              <a:t>&lt;date/heure&gt;</a:t>
            </a:r>
            <a:endParaRPr lang="fr-FR" sz="1200" b="0" u="none" strike="noStrike">
              <a:solidFill>
                <a:srgbClr val="FFFFFF"/>
              </a:solidFill>
              <a:effectLst/>
              <a:uFillTx/>
              <a:latin typeface="Times New Roman"/>
            </a:endParaRPr>
          </a:p>
        </p:txBody>
      </p:sp>
      <p:sp>
        <p:nvSpPr>
          <p:cNvPr id="11" name="PlaceHolder 4"/>
          <p:cNvSpPr>
            <a:spLocks noGrp="1"/>
          </p:cNvSpPr>
          <p:nvPr>
            <p:ph type="ftr" idx="5"/>
          </p:nvPr>
        </p:nvSpPr>
        <p:spPr>
          <a:xfrm>
            <a:off x="3124080" y="6356520"/>
            <a:ext cx="2895120" cy="364680"/>
          </a:xfrm>
          <a:prstGeom prst="rect">
            <a:avLst/>
          </a:prstGeom>
          <a:noFill/>
          <a:ln w="0">
            <a:noFill/>
          </a:ln>
        </p:spPr>
        <p:txBody>
          <a:bodyPr lIns="91440" tIns="45720" rIns="91440" bIns="45720" anchor="ctr">
            <a:noAutofit/>
          </a:bodyPr>
          <a:lstStyle>
            <a:lvl1pPr indent="0" algn="ctr">
              <a:buNone/>
              <a:defRPr lang="fr-FR" sz="1400" b="0" u="none" strike="noStrike">
                <a:solidFill>
                  <a:srgbClr val="FFFFFF"/>
                </a:solidFill>
                <a:effectLst/>
                <a:uFillTx/>
                <a:latin typeface="Times New Roman"/>
              </a:defRPr>
            </a:lvl1pPr>
          </a:lstStyle>
          <a:p>
            <a:pPr indent="0" algn="ctr">
              <a:buNone/>
            </a:pPr>
            <a:r>
              <a:rPr lang="fr-FR" sz="1400" b="0" u="none" strike="noStrike">
                <a:solidFill>
                  <a:srgbClr val="FFFFFF"/>
                </a:solidFill>
                <a:effectLst/>
                <a:uFillTx/>
                <a:latin typeface="Times New Roman"/>
              </a:rPr>
              <a:t>&lt;pied de page&gt;</a:t>
            </a:r>
            <a:endParaRPr lang="fr-FR" sz="1400" b="0" u="none" strike="noStrike">
              <a:solidFill>
                <a:srgbClr val="FFFFFF"/>
              </a:solidFill>
              <a:effectLst/>
              <a:uFillTx/>
              <a:latin typeface="Times New Roman"/>
            </a:endParaRPr>
          </a:p>
        </p:txBody>
      </p:sp>
      <p:sp>
        <p:nvSpPr>
          <p:cNvPr id="12" name="PlaceHolder 5"/>
          <p:cNvSpPr>
            <a:spLocks noGrp="1"/>
          </p:cNvSpPr>
          <p:nvPr>
            <p:ph type="sldNum" idx="6"/>
          </p:nvPr>
        </p:nvSpPr>
        <p:spPr>
          <a:xfrm>
            <a:off x="6553080" y="6356520"/>
            <a:ext cx="2133360" cy="364680"/>
          </a:xfrm>
          <a:prstGeom prst="rect">
            <a:avLst/>
          </a:prstGeom>
          <a:noFill/>
          <a:ln w="0">
            <a:noFill/>
          </a:ln>
        </p:spPr>
        <p:txBody>
          <a:bodyPr lIns="91440" tIns="45720" rIns="91440" bIns="45720" anchor="ctr">
            <a:noAutofit/>
          </a:bodyPr>
          <a:lstStyle>
            <a:lvl1pPr indent="0" algn="r" defTabSz="914400">
              <a:lnSpc>
                <a:spcPct val="100000"/>
              </a:lnSpc>
              <a:buNone/>
              <a:defRPr lang="fr-FR" sz="1200" b="0" u="none" strike="noStrike">
                <a:solidFill>
                  <a:schemeClr val="dk1">
                    <a:tint val="75000"/>
                  </a:schemeClr>
                </a:solidFill>
                <a:effectLst/>
                <a:uFillTx/>
                <a:latin typeface="Calibri"/>
              </a:defRPr>
            </a:lvl1pPr>
          </a:lstStyle>
          <a:p>
            <a:pPr indent="0" algn="r" defTabSz="914400">
              <a:lnSpc>
                <a:spcPct val="100000"/>
              </a:lnSpc>
              <a:buNone/>
            </a:pPr>
            <a:fld id="{73710B90-F7F3-4395-88A2-D948F6E410AA}" type="slidenum">
              <a:rPr lang="fr-FR" sz="1200" b="0" u="none" strike="noStrike">
                <a:solidFill>
                  <a:schemeClr val="dk1">
                    <a:tint val="75000"/>
                  </a:schemeClr>
                </a:solidFill>
                <a:effectLst/>
                <a:uFillTx/>
                <a:latin typeface="Calibri"/>
              </a:rPr>
              <a:t>&lt;numéro&gt;</a:t>
            </a:fld>
            <a:endParaRPr lang="fr-FR" sz="1200" b="0" u="none" strike="noStrike">
              <a:solidFill>
                <a:srgbClr val="FFFFFF"/>
              </a:solidFill>
              <a:effectLst/>
              <a:uFillTx/>
              <a:latin typeface="Times New Roman"/>
            </a:endParaRPr>
          </a:p>
        </p:txBody>
      </p:sp>
    </p:spTree>
  </p:cSld>
  <p:clrMap bg1="lt1" tx1="dk1" bg2="lt2" tx2="dk2" accent1="accent1" accent2="accent2" accent3="accent3" accent4="accent4" accent5="accent5" accent6="accent6" hlink="hlink" folHlink="folHlink"/>
  <p:sldLayoutIdLst>
    <p:sldLayoutId id="2147483651" r:id="rId2"/>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dk1">
            <a:lumMod val="65000"/>
            <a:lumOff val="35000"/>
          </a:schemeClr>
        </a:solidFill>
      </p:bgPr>
    </p:bg>
    <p:spTree>
      <p:nvGrpSpPr>
        <p:cNvPr id="1" name=""/>
        <p:cNvGrpSpPr/>
        <p:nvPr/>
      </p:nvGrpSpPr>
      <p:grpSpPr>
        <a:xfrm>
          <a:off x="0" y="0"/>
          <a:ext cx="0" cy="0"/>
          <a:chOff x="0" y="0"/>
          <a:chExt cx="0" cy="0"/>
        </a:xfrm>
      </p:grpSpPr>
      <p:sp>
        <p:nvSpPr>
          <p:cNvPr id="15" name="PlaceHolder 1"/>
          <p:cNvSpPr>
            <a:spLocks noGrp="1"/>
          </p:cNvSpPr>
          <p:nvPr>
            <p:ph type="title"/>
          </p:nvPr>
        </p:nvSpPr>
        <p:spPr>
          <a:xfrm>
            <a:off x="6629400" y="274680"/>
            <a:ext cx="2057040" cy="5851080"/>
          </a:xfrm>
          <a:prstGeom prst="rect">
            <a:avLst/>
          </a:prstGeom>
          <a:noFill/>
          <a:ln w="0">
            <a:noFill/>
          </a:ln>
        </p:spPr>
        <p:txBody>
          <a:bodyPr lIns="91440" tIns="45720" rIns="91440" bIns="45720" anchor="t" anchorCtr="1" vert="eaVert">
            <a:noAutofit/>
          </a:bodyPr>
          <a:lstStyle>
            <a:lvl1pPr indent="0" algn="ctr" defTabSz="914400">
              <a:lnSpc>
                <a:spcPct val="100000"/>
              </a:lnSpc>
              <a:buNone/>
              <a:defRPr lang="fr-FR" sz="4400" b="0" u="none" strike="noStrike">
                <a:solidFill>
                  <a:schemeClr val="dk1"/>
                </a:solidFill>
                <a:effectLst/>
                <a:uFillTx/>
                <a:latin typeface="Calibri"/>
              </a:defRPr>
            </a:lvl1pPr>
          </a:lstStyle>
          <a:p>
            <a:pPr indent="0" algn="ctr" defTabSz="914400">
              <a:lnSpc>
                <a:spcPct val="100000"/>
              </a:lnSpc>
              <a:buNone/>
            </a:pPr>
            <a:r>
              <a:rPr lang="fr-FR" sz="4400" b="0" u="none" strike="noStrike">
                <a:solidFill>
                  <a:schemeClr val="dk1"/>
                </a:solidFill>
                <a:effectLst/>
                <a:uFillTx/>
                <a:latin typeface="Calibri"/>
              </a:rPr>
              <a:t>Modifiez le style du titre</a:t>
            </a:r>
            <a:endParaRPr lang="fr-FR" sz="4400" b="0" u="none" strike="noStrike">
              <a:solidFill>
                <a:schemeClr val="dk1"/>
              </a:solidFill>
              <a:effectLst/>
              <a:uFillTx/>
              <a:latin typeface="Calibri"/>
            </a:endParaRPr>
          </a:p>
        </p:txBody>
      </p:sp>
      <p:sp>
        <p:nvSpPr>
          <p:cNvPr id="16" name="PlaceHolder 2"/>
          <p:cNvSpPr>
            <a:spLocks noGrp="1"/>
          </p:cNvSpPr>
          <p:nvPr>
            <p:ph type="body"/>
          </p:nvPr>
        </p:nvSpPr>
        <p:spPr>
          <a:xfrm>
            <a:off x="457200" y="274680"/>
            <a:ext cx="6019560" cy="5851080"/>
          </a:xfrm>
          <a:prstGeom prst="rect">
            <a:avLst/>
          </a:prstGeom>
          <a:noFill/>
          <a:ln w="0">
            <a:noFill/>
          </a:ln>
        </p:spPr>
        <p:txBody>
          <a:bodyPr lIns="91440" tIns="45720" rIns="91440" bIns="45720" anchor="t" vert="eaVert">
            <a:noAutofit/>
          </a:bodyPr>
          <a:lstStyle>
            <a:lvl1pPr algn="l" defTabSz="914400">
              <a:lnSpc>
                <a:spcPct val="100000"/>
              </a:lnSpc>
              <a:spcBef>
                <a:spcPts val="641"/>
              </a:spcBef>
              <a:buClr>
                <a:srgbClr val="000000"/>
              </a:buClr>
              <a:buFont typeface="Arial"/>
              <a:buChar char="•"/>
              <a:defRPr lang="fr-FR" sz="3200" b="0" u="none" strike="noStrike">
                <a:solidFill>
                  <a:schemeClr val="dk1"/>
                </a:solidFill>
                <a:effectLst/>
                <a:uFillTx/>
                <a:latin typeface="Calibri"/>
              </a:defRPr>
            </a:lvl1pPr>
            <a:lvl2pPr lvl="1" algn="l" defTabSz="914400">
              <a:lnSpc>
                <a:spcPct val="100000"/>
              </a:lnSpc>
              <a:spcBef>
                <a:spcPts val="561"/>
              </a:spcBef>
              <a:buClr>
                <a:srgbClr val="FFFFFF"/>
              </a:buClr>
              <a:buSzPct val="75000"/>
              <a:buFont typeface="Symbol" charset="2"/>
              <a:buChar char=""/>
              <a:defRPr lang="fr-FR" sz="2800" b="0" u="none" strike="noStrike">
                <a:solidFill>
                  <a:schemeClr val="dk1"/>
                </a:solidFill>
                <a:effectLst/>
                <a:uFillTx/>
                <a:latin typeface="Calibri"/>
              </a:defRPr>
            </a:lvl2pPr>
            <a:lvl3pPr lvl="2" algn="l" defTabSz="914400">
              <a:lnSpc>
                <a:spcPct val="100000"/>
              </a:lnSpc>
              <a:spcBef>
                <a:spcPts val="479"/>
              </a:spcBef>
              <a:buClr>
                <a:srgbClr val="FFFFFF"/>
              </a:buClr>
              <a:buSzPct val="45000"/>
              <a:buFont typeface="Wingdings" charset="2"/>
              <a:buChar char=""/>
              <a:defRPr lang="fr-FR" sz="2400" b="0" u="none" strike="noStrike">
                <a:solidFill>
                  <a:schemeClr val="dk1"/>
                </a:solidFill>
                <a:effectLst/>
                <a:uFillTx/>
                <a:latin typeface="Calibri"/>
              </a:defRPr>
            </a:lvl3pPr>
            <a:lvl4pPr lvl="3" algn="l" defTabSz="914400">
              <a:lnSpc>
                <a:spcPct val="100000"/>
              </a:lnSpc>
              <a:spcBef>
                <a:spcPts val="400"/>
              </a:spcBef>
              <a:buClr>
                <a:srgbClr val="FFFFFF"/>
              </a:buClr>
              <a:buSzPct val="75000"/>
              <a:buFont typeface="Symbol" charset="2"/>
              <a:buChar char=""/>
              <a:defRPr lang="fr-FR" sz="2000" b="0" u="none" strike="noStrike">
                <a:solidFill>
                  <a:schemeClr val="dk1"/>
                </a:solidFill>
                <a:effectLst/>
                <a:uFillTx/>
                <a:latin typeface="Calibri"/>
              </a:defRPr>
            </a:lvl4pPr>
            <a:lvl5pPr lvl="4" algn="l" defTabSz="914400">
              <a:lnSpc>
                <a:spcPct val="100000"/>
              </a:lnSpc>
              <a:spcBef>
                <a:spcPts val="400"/>
              </a:spcBef>
              <a:buClr>
                <a:srgbClr val="FFFFFF"/>
              </a:buClr>
              <a:buSzPct val="45000"/>
              <a:buFont typeface="Wingdings" charset="2"/>
              <a:buChar char=""/>
              <a:defRPr lang="fr-FR" sz="2000" b="0" u="none" strike="noStrike">
                <a:solidFill>
                  <a:schemeClr val="dk1"/>
                </a:solidFill>
                <a:effectLst/>
                <a:uFillTx/>
                <a:latin typeface="Calibri"/>
              </a:defRPr>
            </a:lvl5pPr>
          </a:lstStyle>
          <a:p>
            <a:pPr marL="343080" indent="-343080" algn="l" defTabSz="914400">
              <a:lnSpc>
                <a:spcPct val="100000"/>
              </a:lnSpc>
              <a:spcBef>
                <a:spcPts val="641"/>
              </a:spcBef>
              <a:buClr>
                <a:srgbClr val="000000"/>
              </a:buClr>
              <a:buFont typeface="Arial"/>
              <a:buChar char="•"/>
            </a:pPr>
            <a:r>
              <a:rPr lang="fr-FR" sz="3200" b="0" u="none" strike="noStrike">
                <a:solidFill>
                  <a:schemeClr val="dk1"/>
                </a:solidFill>
                <a:effectLst/>
                <a:uFillTx/>
                <a:latin typeface="Calibri"/>
              </a:rPr>
              <a:t>Modifiez les styles du texte du masque</a:t>
            </a:r>
            <a:endParaRPr lang="fr-FR" sz="3200" b="0" u="none" strike="noStrike">
              <a:solidFill>
                <a:schemeClr val="dk1"/>
              </a:solidFill>
              <a:effectLst/>
              <a:uFillTx/>
              <a:latin typeface="Calibri"/>
            </a:endParaRPr>
          </a:p>
          <a:p>
            <a:pPr marL="864000" lvl="1" indent="-324000" algn="l" defTabSz="914400">
              <a:lnSpc>
                <a:spcPct val="100000"/>
              </a:lnSpc>
              <a:spcBef>
                <a:spcPts val="561"/>
              </a:spcBef>
              <a:buClr>
                <a:srgbClr val="FFFFFF"/>
              </a:buClr>
              <a:buSzPct val="75000"/>
              <a:buFont typeface="Symbol" charset="2"/>
              <a:buChar char=""/>
            </a:pPr>
            <a:r>
              <a:rPr lang="fr-FR" sz="2800" b="0" u="none" strike="noStrike">
                <a:solidFill>
                  <a:schemeClr val="dk1"/>
                </a:solidFill>
                <a:effectLst/>
                <a:uFillTx/>
                <a:latin typeface="Calibri"/>
              </a:rPr>
              <a:t>Deuxième niveau</a:t>
            </a:r>
            <a:endParaRPr lang="fr-FR" sz="2800" b="0" u="none" strike="noStrike">
              <a:solidFill>
                <a:schemeClr val="dk1"/>
              </a:solidFill>
              <a:effectLst/>
              <a:uFillTx/>
              <a:latin typeface="Calibri"/>
            </a:endParaRPr>
          </a:p>
          <a:p>
            <a:pPr marL="1296000" lvl="2" indent="-288000" algn="l" defTabSz="914400">
              <a:lnSpc>
                <a:spcPct val="100000"/>
              </a:lnSpc>
              <a:spcBef>
                <a:spcPts val="479"/>
              </a:spcBef>
              <a:buClr>
                <a:srgbClr val="FFFFFF"/>
              </a:buClr>
              <a:buSzPct val="45000"/>
              <a:buFont typeface="Wingdings" charset="2"/>
              <a:buChar char=""/>
            </a:pPr>
            <a:r>
              <a:rPr lang="fr-FR" sz="2400" b="0" u="none" strike="noStrike">
                <a:solidFill>
                  <a:schemeClr val="dk1"/>
                </a:solidFill>
                <a:effectLst/>
                <a:uFillTx/>
                <a:latin typeface="Calibri"/>
              </a:rPr>
              <a:t>Troisième niveau</a:t>
            </a:r>
            <a:endParaRPr lang="fr-FR" sz="2400" b="0" u="none" strike="noStrike">
              <a:solidFill>
                <a:schemeClr val="dk1"/>
              </a:solidFill>
              <a:effectLst/>
              <a:uFillTx/>
              <a:latin typeface="Calibri"/>
            </a:endParaRPr>
          </a:p>
          <a:p>
            <a:pPr marL="1728000" lvl="3" indent="-216000" algn="l" defTabSz="914400">
              <a:lnSpc>
                <a:spcPct val="100000"/>
              </a:lnSpc>
              <a:spcBef>
                <a:spcPts val="400"/>
              </a:spcBef>
              <a:buClr>
                <a:srgbClr val="FFFFFF"/>
              </a:buClr>
              <a:buSzPct val="75000"/>
              <a:buFont typeface="Symbol" charset="2"/>
              <a:buChar char=""/>
            </a:pPr>
            <a:r>
              <a:rPr lang="fr-FR" sz="2000" b="0" u="none" strike="noStrike">
                <a:solidFill>
                  <a:schemeClr val="dk1"/>
                </a:solidFill>
                <a:effectLst/>
                <a:uFillTx/>
                <a:latin typeface="Calibri"/>
              </a:rPr>
              <a:t>Quatrième niveau</a:t>
            </a:r>
            <a:endParaRPr lang="fr-FR" sz="2000" b="0" u="none" strike="noStrike">
              <a:solidFill>
                <a:schemeClr val="dk1"/>
              </a:solidFill>
              <a:effectLst/>
              <a:uFillTx/>
              <a:latin typeface="Calibri"/>
            </a:endParaRPr>
          </a:p>
          <a:p>
            <a:pPr marL="2160000" lvl="4" indent="-216000" algn="l" defTabSz="914400">
              <a:lnSpc>
                <a:spcPct val="100000"/>
              </a:lnSpc>
              <a:spcBef>
                <a:spcPts val="400"/>
              </a:spcBef>
              <a:buClr>
                <a:srgbClr val="FFFFFF"/>
              </a:buClr>
              <a:buSzPct val="45000"/>
              <a:buFont typeface="Wingdings" charset="2"/>
              <a:buChar char=""/>
            </a:pPr>
            <a:r>
              <a:rPr lang="fr-FR" sz="2000" b="0" u="none" strike="noStrike">
                <a:solidFill>
                  <a:schemeClr val="dk1"/>
                </a:solidFill>
                <a:effectLst/>
                <a:uFillTx/>
                <a:latin typeface="Calibri"/>
              </a:rPr>
              <a:t>Cinquième niveau</a:t>
            </a:r>
            <a:endParaRPr lang="fr-FR" sz="2000" b="0" u="none" strike="noStrike">
              <a:solidFill>
                <a:schemeClr val="dk1"/>
              </a:solidFill>
              <a:effectLst/>
              <a:uFillTx/>
              <a:latin typeface="Calibri"/>
            </a:endParaRPr>
          </a:p>
        </p:txBody>
      </p:sp>
      <p:sp>
        <p:nvSpPr>
          <p:cNvPr id="17" name="PlaceHolder 3"/>
          <p:cNvSpPr>
            <a:spLocks noGrp="1"/>
          </p:cNvSpPr>
          <p:nvPr>
            <p:ph type="dt" idx="7"/>
          </p:nvPr>
        </p:nvSpPr>
        <p:spPr>
          <a:xfrm>
            <a:off x="457200" y="6356520"/>
            <a:ext cx="2133360" cy="364680"/>
          </a:xfrm>
          <a:prstGeom prst="rect">
            <a:avLst/>
          </a:prstGeom>
          <a:noFill/>
          <a:ln w="0">
            <a:noFill/>
          </a:ln>
        </p:spPr>
        <p:txBody>
          <a:bodyPr lIns="91440" tIns="45720" rIns="91440" bIns="45720" anchor="ctr">
            <a:noAutofit/>
          </a:bodyPr>
          <a:lstStyle>
            <a:lvl1pPr indent="0" algn="l" defTabSz="914400">
              <a:lnSpc>
                <a:spcPct val="100000"/>
              </a:lnSpc>
              <a:buNone/>
              <a:defRPr lang="fr-FR" sz="1200" b="0" u="none" strike="noStrike">
                <a:solidFill>
                  <a:schemeClr val="dk1">
                    <a:tint val="75000"/>
                  </a:schemeClr>
                </a:solidFill>
                <a:effectLst/>
                <a:uFillTx/>
                <a:latin typeface="Calibri"/>
              </a:defRPr>
            </a:lvl1pPr>
          </a:lstStyle>
          <a:p>
            <a:pPr indent="0" algn="l" defTabSz="914400">
              <a:lnSpc>
                <a:spcPct val="100000"/>
              </a:lnSpc>
              <a:buNone/>
            </a:pPr>
            <a:r>
              <a:rPr lang="fr-FR" sz="1200" b="0" u="none" strike="noStrike">
                <a:solidFill>
                  <a:schemeClr val="dk1">
                    <a:tint val="75000"/>
                  </a:schemeClr>
                </a:solidFill>
                <a:effectLst/>
                <a:uFillTx/>
                <a:latin typeface="Calibri"/>
              </a:rPr>
              <a:t>&lt;date/heure&gt;</a:t>
            </a:r>
            <a:endParaRPr lang="fr-FR" sz="1200" b="0" u="none" strike="noStrike">
              <a:solidFill>
                <a:srgbClr val="FFFFFF"/>
              </a:solidFill>
              <a:effectLst/>
              <a:uFillTx/>
              <a:latin typeface="Times New Roman"/>
            </a:endParaRPr>
          </a:p>
        </p:txBody>
      </p:sp>
      <p:sp>
        <p:nvSpPr>
          <p:cNvPr id="18" name="PlaceHolder 4"/>
          <p:cNvSpPr>
            <a:spLocks noGrp="1"/>
          </p:cNvSpPr>
          <p:nvPr>
            <p:ph type="ftr" idx="8"/>
          </p:nvPr>
        </p:nvSpPr>
        <p:spPr>
          <a:xfrm>
            <a:off x="3124080" y="6356520"/>
            <a:ext cx="2895120" cy="364680"/>
          </a:xfrm>
          <a:prstGeom prst="rect">
            <a:avLst/>
          </a:prstGeom>
          <a:noFill/>
          <a:ln w="0">
            <a:noFill/>
          </a:ln>
        </p:spPr>
        <p:txBody>
          <a:bodyPr lIns="91440" tIns="45720" rIns="91440" bIns="45720" anchor="ctr">
            <a:noAutofit/>
          </a:bodyPr>
          <a:lstStyle>
            <a:lvl1pPr indent="0" algn="ctr">
              <a:buNone/>
              <a:defRPr lang="fr-FR" sz="1400" b="0" u="none" strike="noStrike">
                <a:solidFill>
                  <a:srgbClr val="FFFFFF"/>
                </a:solidFill>
                <a:effectLst/>
                <a:uFillTx/>
                <a:latin typeface="Times New Roman"/>
              </a:defRPr>
            </a:lvl1pPr>
          </a:lstStyle>
          <a:p>
            <a:pPr indent="0" algn="ctr">
              <a:buNone/>
            </a:pPr>
            <a:r>
              <a:rPr lang="fr-FR" sz="1400" b="0" u="none" strike="noStrike">
                <a:solidFill>
                  <a:srgbClr val="FFFFFF"/>
                </a:solidFill>
                <a:effectLst/>
                <a:uFillTx/>
                <a:latin typeface="Times New Roman"/>
              </a:rPr>
              <a:t>&lt;pied de page&gt;</a:t>
            </a:r>
            <a:endParaRPr lang="fr-FR" sz="1400" b="0" u="none" strike="noStrike">
              <a:solidFill>
                <a:srgbClr val="FFFFFF"/>
              </a:solidFill>
              <a:effectLst/>
              <a:uFillTx/>
              <a:latin typeface="Times New Roman"/>
            </a:endParaRPr>
          </a:p>
        </p:txBody>
      </p:sp>
      <p:sp>
        <p:nvSpPr>
          <p:cNvPr id="19" name="PlaceHolder 5"/>
          <p:cNvSpPr>
            <a:spLocks noGrp="1"/>
          </p:cNvSpPr>
          <p:nvPr>
            <p:ph type="sldNum" idx="9"/>
          </p:nvPr>
        </p:nvSpPr>
        <p:spPr>
          <a:xfrm>
            <a:off x="6553080" y="6356520"/>
            <a:ext cx="2133360" cy="364680"/>
          </a:xfrm>
          <a:prstGeom prst="rect">
            <a:avLst/>
          </a:prstGeom>
          <a:noFill/>
          <a:ln w="0">
            <a:noFill/>
          </a:ln>
        </p:spPr>
        <p:txBody>
          <a:bodyPr lIns="91440" tIns="45720" rIns="91440" bIns="45720" anchor="ctr">
            <a:noAutofit/>
          </a:bodyPr>
          <a:lstStyle>
            <a:lvl1pPr indent="0" algn="r" defTabSz="914400">
              <a:lnSpc>
                <a:spcPct val="100000"/>
              </a:lnSpc>
              <a:buNone/>
              <a:defRPr lang="fr-FR" sz="1200" b="0" u="none" strike="noStrike">
                <a:solidFill>
                  <a:schemeClr val="dk1">
                    <a:tint val="75000"/>
                  </a:schemeClr>
                </a:solidFill>
                <a:effectLst/>
                <a:uFillTx/>
                <a:latin typeface="Calibri"/>
              </a:defRPr>
            </a:lvl1pPr>
          </a:lstStyle>
          <a:p>
            <a:pPr indent="0" algn="r" defTabSz="914400">
              <a:lnSpc>
                <a:spcPct val="100000"/>
              </a:lnSpc>
              <a:buNone/>
            </a:pPr>
            <a:fld id="{0D4481F3-95C7-461C-8223-6AE8BA97BE15}" type="slidenum">
              <a:rPr lang="fr-FR" sz="1200" b="0" u="none" strike="noStrike">
                <a:solidFill>
                  <a:schemeClr val="dk1">
                    <a:tint val="75000"/>
                  </a:schemeClr>
                </a:solidFill>
                <a:effectLst/>
                <a:uFillTx/>
                <a:latin typeface="Calibri"/>
              </a:rPr>
              <a:t>&lt;numéro&gt;</a:t>
            </a:fld>
            <a:endParaRPr lang="fr-FR" sz="1200" b="0" u="none" strike="noStrike">
              <a:solidFill>
                <a:srgbClr val="FFFFFF"/>
              </a:solidFill>
              <a:effectLst/>
              <a:uFillTx/>
              <a:latin typeface="Times New Roman"/>
            </a:endParaRPr>
          </a:p>
        </p:txBody>
      </p:sp>
    </p:spTree>
  </p:cSld>
  <p:clrMap bg1="lt1" tx1="dk1" bg2="lt2" tx2="dk2" accent1="accent1" accent2="accent2" accent3="accent3" accent4="accent4" accent5="accent5" accent6="accent6" hlink="hlink" folHlink="folHlink"/>
  <p:sldLayoutIdLst>
    <p:sldLayoutId id="2147483653" r:id="rId2"/>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dk1">
            <a:lumMod val="65000"/>
            <a:lumOff val="35000"/>
          </a:schemeClr>
        </a:solidFill>
      </p:bgPr>
    </p:bg>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lvl1pPr indent="0" algn="l">
              <a:buNone/>
              <a:defRPr lang="fr-FR" sz="1800" b="0" u="none" strike="noStrike">
                <a:solidFill>
                  <a:schemeClr val="dk1"/>
                </a:solidFill>
                <a:effectLst/>
                <a:uFillTx/>
                <a:latin typeface="Calibri"/>
              </a:defRPr>
            </a:lvl1pPr>
          </a:lstStyle>
          <a:p>
            <a:pPr indent="0" algn="l">
              <a:buNone/>
            </a:pPr>
            <a:r>
              <a:rPr lang="fr-FR" sz="1800" b="0" u="none" strike="noStrike">
                <a:solidFill>
                  <a:schemeClr val="dk1"/>
                </a:solidFill>
                <a:effectLst/>
                <a:uFillTx/>
                <a:latin typeface="Calibri"/>
              </a:rPr>
              <a:t>Cliquez pour éditer le format du texte-titre</a:t>
            </a:r>
            <a:endParaRPr lang="fr-FR" sz="1800" b="0" u="none" strike="noStrike">
              <a:solidFill>
                <a:schemeClr val="dk1"/>
              </a:solidFill>
              <a:effectLst/>
              <a:uFillTx/>
              <a:latin typeface="Calibri"/>
            </a:endParaRPr>
          </a:p>
        </p:txBody>
      </p:sp>
      <p:sp>
        <p:nvSpPr>
          <p:cNvPr id="23" name="PlaceHolder 2"/>
          <p:cNvSpPr>
            <a:spLocks noGrp="1"/>
          </p:cNvSpPr>
          <p:nvPr>
            <p:ph type="body"/>
          </p:nvPr>
        </p:nvSpPr>
        <p:spPr>
          <a:xfrm>
            <a:off x="457200" y="1604520"/>
            <a:ext cx="8229240" cy="3977280"/>
          </a:xfrm>
          <a:prstGeom prst="rect">
            <a:avLst/>
          </a:prstGeom>
          <a:noFill/>
          <a:ln w="0">
            <a:noFill/>
          </a:ln>
        </p:spPr>
        <p:txBody>
          <a:bodyPr lIns="0" tIns="0" rIns="0" bIns="0" anchor="t">
            <a:normAutofit/>
          </a:bodyPr>
          <a:lstStyle>
            <a:lvl1pPr algn="l">
              <a:spcBef>
                <a:spcPts val="1417"/>
              </a:spcBef>
              <a:buClr>
                <a:srgbClr val="FFFFFF"/>
              </a:buClr>
              <a:buSzPct val="45000"/>
              <a:buFont typeface="Wingdings" charset="2"/>
              <a:buChar char=""/>
              <a:defRPr lang="fr-FR" sz="3200" b="0" u="none" strike="noStrike">
                <a:solidFill>
                  <a:schemeClr val="dk1"/>
                </a:solidFill>
                <a:effectLst/>
                <a:uFillTx/>
                <a:latin typeface="Calibri"/>
              </a:defRPr>
            </a:lvl1pPr>
            <a:lvl2pPr lvl="1" algn="l">
              <a:spcBef>
                <a:spcPts val="1134"/>
              </a:spcBef>
              <a:buClr>
                <a:srgbClr val="FFFFFF"/>
              </a:buClr>
              <a:buSzPct val="75000"/>
              <a:buFont typeface="Symbol" charset="2"/>
              <a:buChar char=""/>
              <a:defRPr lang="fr-FR" sz="2400" b="0" u="none" strike="noStrike">
                <a:solidFill>
                  <a:schemeClr val="dk1"/>
                </a:solidFill>
                <a:effectLst/>
                <a:uFillTx/>
                <a:latin typeface="Calibri"/>
              </a:defRPr>
            </a:lvl2pPr>
            <a:lvl3pPr lvl="2" algn="l">
              <a:spcBef>
                <a:spcPts val="850"/>
              </a:spcBef>
              <a:buClr>
                <a:srgbClr val="FFFFFF"/>
              </a:buClr>
              <a:buSzPct val="45000"/>
              <a:buFont typeface="Wingdings" charset="2"/>
              <a:buChar char=""/>
              <a:defRPr lang="fr-FR" sz="2000" b="0" u="none" strike="noStrike">
                <a:solidFill>
                  <a:schemeClr val="dk1"/>
                </a:solidFill>
                <a:effectLst/>
                <a:uFillTx/>
                <a:latin typeface="Calibri"/>
              </a:defRPr>
            </a:lvl3pPr>
            <a:lvl4pPr lvl="3" algn="l">
              <a:spcBef>
                <a:spcPts val="567"/>
              </a:spcBef>
              <a:buClr>
                <a:srgbClr val="FFFFFF"/>
              </a:buClr>
              <a:buSzPct val="75000"/>
              <a:buFont typeface="Symbol" charset="2"/>
              <a:buChar char=""/>
              <a:defRPr lang="fr-FR" sz="2000" b="0" u="none" strike="noStrike">
                <a:solidFill>
                  <a:schemeClr val="dk1"/>
                </a:solidFill>
                <a:effectLst/>
                <a:uFillTx/>
                <a:latin typeface="Calibri"/>
              </a:defRPr>
            </a:lvl4pPr>
            <a:lvl5pPr lvl="4" algn="l">
              <a:spcBef>
                <a:spcPts val="283"/>
              </a:spcBef>
              <a:buClr>
                <a:srgbClr val="FFFFFF"/>
              </a:buClr>
              <a:buSzPct val="45000"/>
              <a:buFont typeface="Wingdings" charset="2"/>
              <a:buChar char=""/>
              <a:defRPr lang="fr-FR" sz="2000" b="0" u="none" strike="noStrike">
                <a:solidFill>
                  <a:schemeClr val="dk1"/>
                </a:solidFill>
                <a:effectLst/>
                <a:uFillTx/>
                <a:latin typeface="Calibri"/>
              </a:defRPr>
            </a:lvl5pPr>
            <a:lvl6pPr lvl="5" algn="l">
              <a:spcBef>
                <a:spcPts val="283"/>
              </a:spcBef>
              <a:buClr>
                <a:srgbClr val="FFFFFF"/>
              </a:buClr>
              <a:buSzPct val="45000"/>
              <a:buFont typeface="Wingdings" charset="2"/>
              <a:buChar char=""/>
              <a:defRPr lang="fr-FR" sz="2000" b="0" u="none" strike="noStrike">
                <a:solidFill>
                  <a:schemeClr val="dk1"/>
                </a:solidFill>
                <a:effectLst/>
                <a:uFillTx/>
                <a:latin typeface="Calibri"/>
              </a:defRPr>
            </a:lvl6pPr>
            <a:lvl7pPr lvl="6" algn="l">
              <a:spcBef>
                <a:spcPts val="283"/>
              </a:spcBef>
              <a:buClr>
                <a:srgbClr val="FFFFFF"/>
              </a:buClr>
              <a:buSzPct val="45000"/>
              <a:buFont typeface="Wingdings" charset="2"/>
              <a:buChar char=""/>
              <a:defRPr lang="fr-FR" sz="2000" b="0" u="none" strike="noStrike">
                <a:solidFill>
                  <a:schemeClr val="dk1"/>
                </a:solidFill>
                <a:effectLst/>
                <a:uFillTx/>
                <a:latin typeface="Calibri"/>
              </a:defRPr>
            </a:lvl7pPr>
          </a:lstStyle>
          <a:p>
            <a:pPr marL="432000" indent="-324000" algn="l">
              <a:spcBef>
                <a:spcPts val="1417"/>
              </a:spcBef>
              <a:buClr>
                <a:srgbClr val="FFFFFF"/>
              </a:buClr>
              <a:buSzPct val="45000"/>
              <a:buFont typeface="Wingdings" charset="2"/>
              <a:buChar char=""/>
            </a:pPr>
            <a:r>
              <a:rPr lang="fr-FR" sz="3200" b="0" u="none" strike="noStrike">
                <a:solidFill>
                  <a:schemeClr val="dk1"/>
                </a:solidFill>
                <a:effectLst/>
                <a:uFillTx/>
                <a:latin typeface="Calibri"/>
              </a:rPr>
              <a:t>Cliquez pour éditer le format du plan de texte</a:t>
            </a:r>
            <a:endParaRPr lang="fr-FR" sz="3200" b="0" u="none" strike="noStrike">
              <a:solidFill>
                <a:schemeClr val="dk1"/>
              </a:solidFill>
              <a:effectLst/>
              <a:uFillTx/>
              <a:latin typeface="Calibri"/>
            </a:endParaRPr>
          </a:p>
          <a:p>
            <a:pPr marL="864000" lvl="1" indent="-324000" algn="l">
              <a:spcBef>
                <a:spcPts val="1134"/>
              </a:spcBef>
              <a:buClr>
                <a:srgbClr val="FFFFFF"/>
              </a:buClr>
              <a:buSzPct val="75000"/>
              <a:buFont typeface="Symbol" charset="2"/>
              <a:buChar char=""/>
            </a:pPr>
            <a:r>
              <a:rPr lang="fr-FR" sz="2400" b="0" u="none" strike="noStrike">
                <a:solidFill>
                  <a:schemeClr val="dk1"/>
                </a:solidFill>
                <a:effectLst/>
                <a:uFillTx/>
                <a:latin typeface="Calibri"/>
              </a:rPr>
              <a:t>Second niveau de plan</a:t>
            </a:r>
            <a:endParaRPr lang="fr-FR" sz="2400" b="0" u="none" strike="noStrike">
              <a:solidFill>
                <a:schemeClr val="dk1"/>
              </a:solidFill>
              <a:effectLst/>
              <a:uFillTx/>
              <a:latin typeface="Calibri"/>
            </a:endParaRPr>
          </a:p>
          <a:p>
            <a:pPr marL="1296000" lvl="2" indent="-288000" algn="l">
              <a:spcBef>
                <a:spcPts val="850"/>
              </a:spcBef>
              <a:buClr>
                <a:srgbClr val="FFFFFF"/>
              </a:buClr>
              <a:buSzPct val="45000"/>
              <a:buFont typeface="Wingdings" charset="2"/>
              <a:buChar char=""/>
            </a:pPr>
            <a:r>
              <a:rPr lang="fr-FR" sz="2000" b="0" u="none" strike="noStrike">
                <a:solidFill>
                  <a:schemeClr val="dk1"/>
                </a:solidFill>
                <a:effectLst/>
                <a:uFillTx/>
                <a:latin typeface="Calibri"/>
              </a:rPr>
              <a:t>Troisième niveau de plan</a:t>
            </a:r>
            <a:endParaRPr lang="fr-FR" sz="2000" b="0" u="none" strike="noStrike">
              <a:solidFill>
                <a:schemeClr val="dk1"/>
              </a:solidFill>
              <a:effectLst/>
              <a:uFillTx/>
              <a:latin typeface="Calibri"/>
            </a:endParaRPr>
          </a:p>
          <a:p>
            <a:pPr marL="1728000" lvl="3" indent="-216000" algn="l">
              <a:spcBef>
                <a:spcPts val="567"/>
              </a:spcBef>
              <a:buClr>
                <a:srgbClr val="FFFFFF"/>
              </a:buClr>
              <a:buSzPct val="75000"/>
              <a:buFont typeface="Symbol" charset="2"/>
              <a:buChar char=""/>
            </a:pPr>
            <a:r>
              <a:rPr lang="fr-FR" sz="2000" b="0" u="none" strike="noStrike">
                <a:solidFill>
                  <a:schemeClr val="dk1"/>
                </a:solidFill>
                <a:effectLst/>
                <a:uFillTx/>
                <a:latin typeface="Calibri"/>
              </a:rPr>
              <a:t>Quatrième niveau de plan</a:t>
            </a:r>
            <a:endParaRPr lang="fr-FR" sz="2000" b="0" u="none" strike="noStrike">
              <a:solidFill>
                <a:schemeClr val="dk1"/>
              </a:solidFill>
              <a:effectLst/>
              <a:uFillTx/>
              <a:latin typeface="Calibri"/>
            </a:endParaRPr>
          </a:p>
          <a:p>
            <a:pPr marL="2160000" lvl="4" indent="-216000" algn="l">
              <a:spcBef>
                <a:spcPts val="283"/>
              </a:spcBef>
              <a:buClr>
                <a:srgbClr val="FFFFFF"/>
              </a:buClr>
              <a:buSzPct val="45000"/>
              <a:buFont typeface="Wingdings" charset="2"/>
              <a:buChar char=""/>
            </a:pPr>
            <a:r>
              <a:rPr lang="fr-FR" sz="2000" b="0" u="none" strike="noStrike">
                <a:solidFill>
                  <a:schemeClr val="dk1"/>
                </a:solidFill>
                <a:effectLst/>
                <a:uFillTx/>
                <a:latin typeface="Calibri"/>
              </a:rPr>
              <a:t>Cinquième niveau de plan</a:t>
            </a:r>
            <a:endParaRPr lang="fr-FR" sz="2000" b="0" u="none" strike="noStrike">
              <a:solidFill>
                <a:schemeClr val="dk1"/>
              </a:solidFill>
              <a:effectLst/>
              <a:uFillTx/>
              <a:latin typeface="Calibri"/>
            </a:endParaRPr>
          </a:p>
          <a:p>
            <a:pPr marL="2592000" lvl="5" indent="-216000" algn="l">
              <a:spcBef>
                <a:spcPts val="283"/>
              </a:spcBef>
              <a:buClr>
                <a:srgbClr val="FFFFFF"/>
              </a:buClr>
              <a:buSzPct val="45000"/>
              <a:buFont typeface="Wingdings" charset="2"/>
              <a:buChar char=""/>
            </a:pPr>
            <a:r>
              <a:rPr lang="fr-FR" sz="2000" b="0" u="none" strike="noStrike">
                <a:solidFill>
                  <a:schemeClr val="dk1"/>
                </a:solidFill>
                <a:effectLst/>
                <a:uFillTx/>
                <a:latin typeface="Calibri"/>
              </a:rPr>
              <a:t>Sixième niveau de plan</a:t>
            </a:r>
            <a:endParaRPr lang="fr-FR" sz="2000" b="0" u="none" strike="noStrike">
              <a:solidFill>
                <a:schemeClr val="dk1"/>
              </a:solidFill>
              <a:effectLst/>
              <a:uFillTx/>
              <a:latin typeface="Calibri"/>
            </a:endParaRPr>
          </a:p>
          <a:p>
            <a:pPr marL="3024000" lvl="6" indent="-216000" algn="l">
              <a:spcBef>
                <a:spcPts val="283"/>
              </a:spcBef>
              <a:buClr>
                <a:srgbClr val="FFFFFF"/>
              </a:buClr>
              <a:buSzPct val="45000"/>
              <a:buFont typeface="Wingdings" charset="2"/>
              <a:buChar char=""/>
            </a:pPr>
            <a:r>
              <a:rPr lang="fr-FR" sz="2000" b="0" u="none" strike="noStrike">
                <a:solidFill>
                  <a:schemeClr val="dk1"/>
                </a:solidFill>
                <a:effectLst/>
                <a:uFillTx/>
                <a:latin typeface="Calibri"/>
              </a:rPr>
              <a:t>Septième niveau de plan</a:t>
            </a:r>
            <a:endParaRPr lang="fr-FR" sz="2000" b="0" u="none" strike="noStrike">
              <a:solidFill>
                <a:schemeClr val="dk1"/>
              </a:solidFill>
              <a:effectLst/>
              <a:uFillTx/>
              <a:latin typeface="Calibri"/>
            </a:endParaRPr>
          </a:p>
        </p:txBody>
      </p:sp>
    </p:spTree>
  </p:cSld>
  <p:clrMap bg1="lt1" tx1="dk1" bg2="lt2" tx2="dk2" accent1="accent1" accent2="accent2" accent3="accent3" accent4="accent4" accent5="accent5" accent6="accent6" hlink="hlink" folHlink="folHlink"/>
  <p:sldLayoutIdLst>
    <p:sldLayoutId id="2147483655" r:id="rId2"/>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dk1">
            <a:lumMod val="65000"/>
            <a:lumOff val="35000"/>
          </a:schemeClr>
        </a:solidFill>
      </p:bgPr>
    </p:bg>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4680"/>
            <a:ext cx="8229240" cy="1142640"/>
          </a:xfrm>
          <a:prstGeom prst="rect">
            <a:avLst/>
          </a:prstGeom>
          <a:noFill/>
          <a:ln w="0">
            <a:noFill/>
          </a:ln>
        </p:spPr>
        <p:txBody>
          <a:bodyPr lIns="91440" tIns="45720" rIns="91440" bIns="45720" anchor="ctr">
            <a:noAutofit/>
          </a:bodyPr>
          <a:lstStyle>
            <a:lvl1pPr indent="0" algn="ctr" defTabSz="914400">
              <a:lnSpc>
                <a:spcPct val="100000"/>
              </a:lnSpc>
              <a:buNone/>
              <a:defRPr lang="fr-FR" sz="4400" b="0" u="none" strike="noStrike">
                <a:solidFill>
                  <a:schemeClr val="dk1"/>
                </a:solidFill>
                <a:effectLst/>
                <a:uFillTx/>
                <a:latin typeface="Calibri"/>
              </a:defRPr>
            </a:lvl1pPr>
          </a:lstStyle>
          <a:p>
            <a:pPr indent="0" algn="ctr" defTabSz="914400">
              <a:lnSpc>
                <a:spcPct val="100000"/>
              </a:lnSpc>
              <a:buNone/>
            </a:pPr>
            <a:r>
              <a:rPr lang="fr-FR" sz="4400" b="0" u="none" strike="noStrike">
                <a:solidFill>
                  <a:schemeClr val="dk1"/>
                </a:solidFill>
                <a:effectLst/>
                <a:uFillTx/>
                <a:latin typeface="Calibri"/>
              </a:rPr>
              <a:t>Modifiez le style du titre</a:t>
            </a:r>
            <a:endParaRPr lang="fr-FR" sz="4400" b="0" u="none" strike="noStrike">
              <a:solidFill>
                <a:schemeClr val="dk1"/>
              </a:solidFill>
              <a:effectLst/>
              <a:uFillTx/>
              <a:latin typeface="Calibri"/>
            </a:endParaRPr>
          </a:p>
        </p:txBody>
      </p:sp>
      <p:sp>
        <p:nvSpPr>
          <p:cNvPr id="27" name="PlaceHolder 2"/>
          <p:cNvSpPr>
            <a:spLocks noGrp="1"/>
          </p:cNvSpPr>
          <p:nvPr>
            <p:ph type="body"/>
          </p:nvPr>
        </p:nvSpPr>
        <p:spPr>
          <a:xfrm>
            <a:off x="457200" y="1600200"/>
            <a:ext cx="8229240" cy="4525560"/>
          </a:xfrm>
          <a:prstGeom prst="rect">
            <a:avLst/>
          </a:prstGeom>
          <a:noFill/>
          <a:ln w="0">
            <a:noFill/>
          </a:ln>
        </p:spPr>
        <p:txBody>
          <a:bodyPr lIns="91440" tIns="45720" rIns="91440" bIns="45720" anchor="t">
            <a:noAutofit/>
          </a:bodyPr>
          <a:lstStyle>
            <a:lvl1pPr algn="l" defTabSz="914400">
              <a:lnSpc>
                <a:spcPct val="100000"/>
              </a:lnSpc>
              <a:spcBef>
                <a:spcPts val="641"/>
              </a:spcBef>
              <a:buClr>
                <a:srgbClr val="000000"/>
              </a:buClr>
              <a:buFont typeface="Arial"/>
              <a:buChar char="•"/>
              <a:defRPr lang="fr-FR" sz="3200" b="0" u="none" strike="noStrike">
                <a:solidFill>
                  <a:schemeClr val="dk1"/>
                </a:solidFill>
                <a:effectLst/>
                <a:uFillTx/>
                <a:latin typeface="Calibri"/>
              </a:defRPr>
            </a:lvl1pPr>
            <a:lvl2pPr lvl="1" algn="l" defTabSz="914400">
              <a:lnSpc>
                <a:spcPct val="100000"/>
              </a:lnSpc>
              <a:spcBef>
                <a:spcPts val="561"/>
              </a:spcBef>
              <a:buClr>
                <a:srgbClr val="FFFFFF"/>
              </a:buClr>
              <a:buSzPct val="75000"/>
              <a:buFont typeface="Symbol" charset="2"/>
              <a:buChar char=""/>
              <a:defRPr lang="fr-FR" sz="2800" b="0" u="none" strike="noStrike">
                <a:solidFill>
                  <a:schemeClr val="dk1"/>
                </a:solidFill>
                <a:effectLst/>
                <a:uFillTx/>
                <a:latin typeface="Calibri"/>
              </a:defRPr>
            </a:lvl2pPr>
            <a:lvl3pPr lvl="2" algn="l" defTabSz="914400">
              <a:lnSpc>
                <a:spcPct val="100000"/>
              </a:lnSpc>
              <a:spcBef>
                <a:spcPts val="479"/>
              </a:spcBef>
              <a:buClr>
                <a:srgbClr val="FFFFFF"/>
              </a:buClr>
              <a:buSzPct val="45000"/>
              <a:buFont typeface="Wingdings" charset="2"/>
              <a:buChar char=""/>
              <a:defRPr lang="fr-FR" sz="2400" b="0" u="none" strike="noStrike">
                <a:solidFill>
                  <a:schemeClr val="dk1"/>
                </a:solidFill>
                <a:effectLst/>
                <a:uFillTx/>
                <a:latin typeface="Calibri"/>
              </a:defRPr>
            </a:lvl3pPr>
            <a:lvl4pPr lvl="3" algn="l" defTabSz="914400">
              <a:lnSpc>
                <a:spcPct val="100000"/>
              </a:lnSpc>
              <a:spcBef>
                <a:spcPts val="400"/>
              </a:spcBef>
              <a:buClr>
                <a:srgbClr val="FFFFFF"/>
              </a:buClr>
              <a:buSzPct val="75000"/>
              <a:buFont typeface="Symbol" charset="2"/>
              <a:buChar char=""/>
              <a:defRPr lang="fr-FR" sz="2000" b="0" u="none" strike="noStrike">
                <a:solidFill>
                  <a:schemeClr val="dk1"/>
                </a:solidFill>
                <a:effectLst/>
                <a:uFillTx/>
                <a:latin typeface="Calibri"/>
              </a:defRPr>
            </a:lvl4pPr>
            <a:lvl5pPr lvl="4" algn="l" defTabSz="914400">
              <a:lnSpc>
                <a:spcPct val="100000"/>
              </a:lnSpc>
              <a:spcBef>
                <a:spcPts val="400"/>
              </a:spcBef>
              <a:buClr>
                <a:srgbClr val="FFFFFF"/>
              </a:buClr>
              <a:buSzPct val="45000"/>
              <a:buFont typeface="Wingdings" charset="2"/>
              <a:buChar char=""/>
              <a:defRPr lang="fr-FR" sz="2000" b="0" u="none" strike="noStrike">
                <a:solidFill>
                  <a:schemeClr val="dk1"/>
                </a:solidFill>
                <a:effectLst/>
                <a:uFillTx/>
                <a:latin typeface="Calibri"/>
              </a:defRPr>
            </a:lvl5pPr>
          </a:lstStyle>
          <a:p>
            <a:pPr marL="343080" indent="-343080" algn="l" defTabSz="914400">
              <a:lnSpc>
                <a:spcPct val="100000"/>
              </a:lnSpc>
              <a:spcBef>
                <a:spcPts val="641"/>
              </a:spcBef>
              <a:buClr>
                <a:srgbClr val="000000"/>
              </a:buClr>
              <a:buFont typeface="Arial"/>
              <a:buChar char="•"/>
            </a:pPr>
            <a:r>
              <a:rPr lang="fr-FR" sz="3200" b="0" u="none" strike="noStrike">
                <a:solidFill>
                  <a:schemeClr val="dk1"/>
                </a:solidFill>
                <a:effectLst/>
                <a:uFillTx/>
                <a:latin typeface="Calibri"/>
              </a:rPr>
              <a:t>Modifiez les styles du texte du masque</a:t>
            </a:r>
            <a:endParaRPr lang="fr-FR" sz="3200" b="0" u="none" strike="noStrike">
              <a:solidFill>
                <a:schemeClr val="dk1"/>
              </a:solidFill>
              <a:effectLst/>
              <a:uFillTx/>
              <a:latin typeface="Calibri"/>
            </a:endParaRPr>
          </a:p>
          <a:p>
            <a:pPr marL="864000" lvl="1" indent="-324000" algn="l" defTabSz="914400">
              <a:lnSpc>
                <a:spcPct val="100000"/>
              </a:lnSpc>
              <a:spcBef>
                <a:spcPts val="561"/>
              </a:spcBef>
              <a:buClr>
                <a:srgbClr val="FFFFFF"/>
              </a:buClr>
              <a:buSzPct val="75000"/>
              <a:buFont typeface="Symbol" charset="2"/>
              <a:buChar char=""/>
            </a:pPr>
            <a:r>
              <a:rPr lang="fr-FR" sz="2800" b="0" u="none" strike="noStrike">
                <a:solidFill>
                  <a:schemeClr val="dk1"/>
                </a:solidFill>
                <a:effectLst/>
                <a:uFillTx/>
                <a:latin typeface="Calibri"/>
              </a:rPr>
              <a:t>Deuxième niveau</a:t>
            </a:r>
            <a:endParaRPr lang="fr-FR" sz="2800" b="0" u="none" strike="noStrike">
              <a:solidFill>
                <a:schemeClr val="dk1"/>
              </a:solidFill>
              <a:effectLst/>
              <a:uFillTx/>
              <a:latin typeface="Calibri"/>
            </a:endParaRPr>
          </a:p>
          <a:p>
            <a:pPr marL="1296000" lvl="2" indent="-288000" algn="l" defTabSz="914400">
              <a:lnSpc>
                <a:spcPct val="100000"/>
              </a:lnSpc>
              <a:spcBef>
                <a:spcPts val="479"/>
              </a:spcBef>
              <a:buClr>
                <a:srgbClr val="FFFFFF"/>
              </a:buClr>
              <a:buSzPct val="45000"/>
              <a:buFont typeface="Wingdings" charset="2"/>
              <a:buChar char=""/>
            </a:pPr>
            <a:r>
              <a:rPr lang="fr-FR" sz="2400" b="0" u="none" strike="noStrike">
                <a:solidFill>
                  <a:schemeClr val="dk1"/>
                </a:solidFill>
                <a:effectLst/>
                <a:uFillTx/>
                <a:latin typeface="Calibri"/>
              </a:rPr>
              <a:t>Troisième niveau</a:t>
            </a:r>
            <a:endParaRPr lang="fr-FR" sz="2400" b="0" u="none" strike="noStrike">
              <a:solidFill>
                <a:schemeClr val="dk1"/>
              </a:solidFill>
              <a:effectLst/>
              <a:uFillTx/>
              <a:latin typeface="Calibri"/>
            </a:endParaRPr>
          </a:p>
          <a:p>
            <a:pPr marL="1728000" lvl="3" indent="-216000" algn="l" defTabSz="914400">
              <a:lnSpc>
                <a:spcPct val="100000"/>
              </a:lnSpc>
              <a:spcBef>
                <a:spcPts val="400"/>
              </a:spcBef>
              <a:buClr>
                <a:srgbClr val="FFFFFF"/>
              </a:buClr>
              <a:buSzPct val="75000"/>
              <a:buFont typeface="Symbol" charset="2"/>
              <a:buChar char=""/>
            </a:pPr>
            <a:r>
              <a:rPr lang="fr-FR" sz="2000" b="0" u="none" strike="noStrike">
                <a:solidFill>
                  <a:schemeClr val="dk1"/>
                </a:solidFill>
                <a:effectLst/>
                <a:uFillTx/>
                <a:latin typeface="Calibri"/>
              </a:rPr>
              <a:t>Quatrième niveau</a:t>
            </a:r>
            <a:endParaRPr lang="fr-FR" sz="2000" b="0" u="none" strike="noStrike">
              <a:solidFill>
                <a:schemeClr val="dk1"/>
              </a:solidFill>
              <a:effectLst/>
              <a:uFillTx/>
              <a:latin typeface="Calibri"/>
            </a:endParaRPr>
          </a:p>
          <a:p>
            <a:pPr marL="2160000" lvl="4" indent="-216000" algn="l" defTabSz="914400">
              <a:lnSpc>
                <a:spcPct val="100000"/>
              </a:lnSpc>
              <a:spcBef>
                <a:spcPts val="400"/>
              </a:spcBef>
              <a:buClr>
                <a:srgbClr val="FFFFFF"/>
              </a:buClr>
              <a:buSzPct val="45000"/>
              <a:buFont typeface="Wingdings" charset="2"/>
              <a:buChar char=""/>
            </a:pPr>
            <a:r>
              <a:rPr lang="fr-FR" sz="2000" b="0" u="none" strike="noStrike">
                <a:solidFill>
                  <a:schemeClr val="dk1"/>
                </a:solidFill>
                <a:effectLst/>
                <a:uFillTx/>
                <a:latin typeface="Calibri"/>
              </a:rPr>
              <a:t>Cinquième niveau</a:t>
            </a:r>
            <a:endParaRPr lang="fr-FR" sz="2000" b="0" u="none" strike="noStrike">
              <a:solidFill>
                <a:schemeClr val="dk1"/>
              </a:solidFill>
              <a:effectLst/>
              <a:uFillTx/>
              <a:latin typeface="Calibri"/>
            </a:endParaRPr>
          </a:p>
        </p:txBody>
      </p:sp>
      <p:sp>
        <p:nvSpPr>
          <p:cNvPr id="28" name="PlaceHolder 3"/>
          <p:cNvSpPr>
            <a:spLocks noGrp="1"/>
          </p:cNvSpPr>
          <p:nvPr>
            <p:ph type="dt" idx="10"/>
          </p:nvPr>
        </p:nvSpPr>
        <p:spPr>
          <a:xfrm>
            <a:off x="457200" y="6356520"/>
            <a:ext cx="2133360" cy="364680"/>
          </a:xfrm>
          <a:prstGeom prst="rect">
            <a:avLst/>
          </a:prstGeom>
          <a:noFill/>
          <a:ln w="0">
            <a:noFill/>
          </a:ln>
        </p:spPr>
        <p:txBody>
          <a:bodyPr lIns="91440" tIns="45720" rIns="91440" bIns="45720" anchor="ctr">
            <a:noAutofit/>
          </a:bodyPr>
          <a:lstStyle>
            <a:lvl1pPr indent="0" algn="l" defTabSz="914400">
              <a:lnSpc>
                <a:spcPct val="100000"/>
              </a:lnSpc>
              <a:buNone/>
              <a:defRPr lang="fr-FR" sz="1200" b="0" u="none" strike="noStrike">
                <a:solidFill>
                  <a:schemeClr val="dk1">
                    <a:tint val="75000"/>
                  </a:schemeClr>
                </a:solidFill>
                <a:effectLst/>
                <a:uFillTx/>
                <a:latin typeface="Calibri"/>
              </a:defRPr>
            </a:lvl1pPr>
          </a:lstStyle>
          <a:p>
            <a:pPr indent="0" algn="l" defTabSz="914400">
              <a:lnSpc>
                <a:spcPct val="100000"/>
              </a:lnSpc>
              <a:buNone/>
            </a:pPr>
            <a:r>
              <a:rPr lang="fr-FR" sz="1200" b="0" u="none" strike="noStrike">
                <a:solidFill>
                  <a:schemeClr val="dk1">
                    <a:tint val="75000"/>
                  </a:schemeClr>
                </a:solidFill>
                <a:effectLst/>
                <a:uFillTx/>
                <a:latin typeface="Calibri"/>
              </a:rPr>
              <a:t>&lt;date/heure&gt;</a:t>
            </a:r>
            <a:endParaRPr lang="fr-FR" sz="1200" b="0" u="none" strike="noStrike">
              <a:solidFill>
                <a:srgbClr val="FFFFFF"/>
              </a:solidFill>
              <a:effectLst/>
              <a:uFillTx/>
              <a:latin typeface="Times New Roman"/>
            </a:endParaRPr>
          </a:p>
        </p:txBody>
      </p:sp>
      <p:sp>
        <p:nvSpPr>
          <p:cNvPr id="29" name="PlaceHolder 4"/>
          <p:cNvSpPr>
            <a:spLocks noGrp="1"/>
          </p:cNvSpPr>
          <p:nvPr>
            <p:ph type="ftr" idx="11"/>
          </p:nvPr>
        </p:nvSpPr>
        <p:spPr>
          <a:xfrm>
            <a:off x="3124080" y="6356520"/>
            <a:ext cx="2895120" cy="364680"/>
          </a:xfrm>
          <a:prstGeom prst="rect">
            <a:avLst/>
          </a:prstGeom>
          <a:noFill/>
          <a:ln w="0">
            <a:noFill/>
          </a:ln>
        </p:spPr>
        <p:txBody>
          <a:bodyPr lIns="91440" tIns="45720" rIns="91440" bIns="45720" anchor="ctr">
            <a:noAutofit/>
          </a:bodyPr>
          <a:lstStyle>
            <a:lvl1pPr indent="0" algn="ctr">
              <a:buNone/>
              <a:defRPr lang="fr-FR" sz="1400" b="0" u="none" strike="noStrike">
                <a:solidFill>
                  <a:srgbClr val="FFFFFF"/>
                </a:solidFill>
                <a:effectLst/>
                <a:uFillTx/>
                <a:latin typeface="Times New Roman"/>
              </a:defRPr>
            </a:lvl1pPr>
          </a:lstStyle>
          <a:p>
            <a:pPr indent="0" algn="ctr">
              <a:buNone/>
            </a:pPr>
            <a:r>
              <a:rPr lang="fr-FR" sz="1400" b="0" u="none" strike="noStrike">
                <a:solidFill>
                  <a:srgbClr val="FFFFFF"/>
                </a:solidFill>
                <a:effectLst/>
                <a:uFillTx/>
                <a:latin typeface="Times New Roman"/>
              </a:rPr>
              <a:t>&lt;pied de page&gt;</a:t>
            </a:r>
            <a:endParaRPr lang="fr-FR" sz="1400" b="0" u="none" strike="noStrike">
              <a:solidFill>
                <a:srgbClr val="FFFFFF"/>
              </a:solidFill>
              <a:effectLst/>
              <a:uFillTx/>
              <a:latin typeface="Times New Roman"/>
            </a:endParaRPr>
          </a:p>
        </p:txBody>
      </p:sp>
      <p:sp>
        <p:nvSpPr>
          <p:cNvPr id="30" name="PlaceHolder 5"/>
          <p:cNvSpPr>
            <a:spLocks noGrp="1"/>
          </p:cNvSpPr>
          <p:nvPr>
            <p:ph type="sldNum" idx="12"/>
          </p:nvPr>
        </p:nvSpPr>
        <p:spPr>
          <a:xfrm>
            <a:off x="6553080" y="6356520"/>
            <a:ext cx="2133360" cy="364680"/>
          </a:xfrm>
          <a:prstGeom prst="rect">
            <a:avLst/>
          </a:prstGeom>
          <a:noFill/>
          <a:ln w="0">
            <a:noFill/>
          </a:ln>
        </p:spPr>
        <p:txBody>
          <a:bodyPr lIns="91440" tIns="45720" rIns="91440" bIns="45720" anchor="ctr">
            <a:noAutofit/>
          </a:bodyPr>
          <a:lstStyle>
            <a:lvl1pPr indent="0" algn="r" defTabSz="914400">
              <a:lnSpc>
                <a:spcPct val="100000"/>
              </a:lnSpc>
              <a:buNone/>
              <a:defRPr lang="fr-FR" sz="1200" b="0" u="none" strike="noStrike">
                <a:solidFill>
                  <a:schemeClr val="dk1">
                    <a:tint val="75000"/>
                  </a:schemeClr>
                </a:solidFill>
                <a:effectLst/>
                <a:uFillTx/>
                <a:latin typeface="Calibri"/>
              </a:defRPr>
            </a:lvl1pPr>
          </a:lstStyle>
          <a:p>
            <a:pPr indent="0" algn="r" defTabSz="914400">
              <a:lnSpc>
                <a:spcPct val="100000"/>
              </a:lnSpc>
              <a:buNone/>
            </a:pPr>
            <a:fld id="{193256C4-51F6-439D-B842-409C107AE00C}" type="slidenum">
              <a:rPr lang="fr-FR" sz="1200" b="0" u="none" strike="noStrike">
                <a:solidFill>
                  <a:schemeClr val="dk1">
                    <a:tint val="75000"/>
                  </a:schemeClr>
                </a:solidFill>
                <a:effectLst/>
                <a:uFillTx/>
                <a:latin typeface="Calibri"/>
              </a:rPr>
              <a:t>&lt;numéro&gt;</a:t>
            </a:fld>
            <a:endParaRPr lang="fr-FR" sz="1200" b="0" u="none" strike="noStrike">
              <a:solidFill>
                <a:srgbClr val="FFFFFF"/>
              </a:solidFill>
              <a:effectLst/>
              <a:uFillTx/>
              <a:latin typeface="Times New Roman"/>
            </a:endParaRPr>
          </a:p>
        </p:txBody>
      </p:sp>
    </p:spTree>
  </p:cSld>
  <p:clrMap bg1="lt1" tx1="dk1" bg2="lt2" tx2="dk2" accent1="accent1" accent2="accent2" accent3="accent3" accent4="accent4" accent5="accent5" accent6="accent6" hlink="hlink" folHlink="folHlink"/>
  <p:sldLayoutIdLst>
    <p:sldLayoutId id="2147483657" r:id="rId2"/>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dk1">
            <a:lumMod val="65000"/>
            <a:lumOff val="35000"/>
          </a:schemeClr>
        </a:solidFill>
      </p:bgPr>
    </p:bg>
    <p:spTree>
      <p:nvGrpSpPr>
        <p:cNvPr id="1" name=""/>
        <p:cNvGrpSpPr/>
        <p:nvPr/>
      </p:nvGrpSpPr>
      <p:grpSpPr>
        <a:xfrm>
          <a:off x="0" y="0"/>
          <a:ext cx="0" cy="0"/>
          <a:chOff x="0" y="0"/>
          <a:chExt cx="0" cy="0"/>
        </a:xfrm>
      </p:grpSpPr>
      <p:sp>
        <p:nvSpPr>
          <p:cNvPr id="33" name="PlaceHolder 1"/>
          <p:cNvSpPr>
            <a:spLocks noGrp="1"/>
          </p:cNvSpPr>
          <p:nvPr>
            <p:ph type="title"/>
          </p:nvPr>
        </p:nvSpPr>
        <p:spPr>
          <a:xfrm>
            <a:off x="722160" y="4406760"/>
            <a:ext cx="7772040" cy="1361880"/>
          </a:xfrm>
          <a:prstGeom prst="rect">
            <a:avLst/>
          </a:prstGeom>
          <a:noFill/>
          <a:ln w="0">
            <a:noFill/>
          </a:ln>
        </p:spPr>
        <p:txBody>
          <a:bodyPr lIns="91440" tIns="45720" rIns="91440" bIns="45720" anchor="t">
            <a:noAutofit/>
          </a:bodyPr>
          <a:lstStyle>
            <a:lvl1pPr indent="0" algn="l" defTabSz="914400">
              <a:lnSpc>
                <a:spcPct val="100000"/>
              </a:lnSpc>
              <a:buNone/>
              <a:defRPr lang="fr-FR" sz="4000" b="1" u="none" strike="noStrike" cap="all">
                <a:solidFill>
                  <a:schemeClr val="dk1"/>
                </a:solidFill>
                <a:effectLst/>
                <a:uFillTx/>
                <a:latin typeface="Calibri"/>
              </a:defRPr>
            </a:lvl1pPr>
          </a:lstStyle>
          <a:p>
            <a:pPr indent="0" algn="l" defTabSz="914400">
              <a:lnSpc>
                <a:spcPct val="100000"/>
              </a:lnSpc>
              <a:buNone/>
            </a:pPr>
            <a:r>
              <a:rPr lang="fr-FR" sz="4000" b="1" u="none" strike="noStrike" cap="all">
                <a:solidFill>
                  <a:schemeClr val="dk1"/>
                </a:solidFill>
                <a:effectLst/>
                <a:uFillTx/>
                <a:latin typeface="Calibri"/>
              </a:rPr>
              <a:t>Modifiez le style du titre</a:t>
            </a:r>
            <a:endParaRPr lang="fr-FR" sz="4000" b="1" u="none" strike="noStrike" cap="all">
              <a:solidFill>
                <a:schemeClr val="dk1"/>
              </a:solidFill>
              <a:effectLst/>
              <a:uFillTx/>
              <a:latin typeface="Calibri"/>
            </a:endParaRPr>
          </a:p>
        </p:txBody>
      </p:sp>
      <p:sp>
        <p:nvSpPr>
          <p:cNvPr id="34" name="PlaceHolder 2"/>
          <p:cNvSpPr>
            <a:spLocks noGrp="1"/>
          </p:cNvSpPr>
          <p:nvPr>
            <p:ph type="body"/>
          </p:nvPr>
        </p:nvSpPr>
        <p:spPr>
          <a:xfrm>
            <a:off x="722160" y="2906640"/>
            <a:ext cx="7772040" cy="1499760"/>
          </a:xfrm>
          <a:prstGeom prst="rect">
            <a:avLst/>
          </a:prstGeom>
          <a:noFill/>
          <a:ln w="0">
            <a:noFill/>
          </a:ln>
        </p:spPr>
        <p:txBody>
          <a:bodyPr lIns="91440" tIns="45720" rIns="91440" bIns="45720" anchor="b">
            <a:noAutofit/>
          </a:bodyPr>
          <a:lstStyle>
            <a:lvl1pPr indent="0" algn="l" defTabSz="914400">
              <a:lnSpc>
                <a:spcPct val="100000"/>
              </a:lnSpc>
              <a:spcBef>
                <a:spcPts val="400"/>
              </a:spcBef>
              <a:tabLst>
                <a:tab pos="0" algn="l"/>
              </a:tabLst>
              <a:defRPr lang="fr-FR" sz="2000" b="0" u="none" strike="noStrike">
                <a:solidFill>
                  <a:schemeClr val="dk1">
                    <a:tint val="75000"/>
                  </a:schemeClr>
                </a:solidFill>
                <a:effectLst/>
                <a:uFillTx/>
                <a:latin typeface="Calibri"/>
              </a:defRPr>
            </a:lvl1pPr>
          </a:lstStyle>
          <a:p>
            <a:pPr indent="0" algn="l" defTabSz="914400">
              <a:lnSpc>
                <a:spcPct val="100000"/>
              </a:lnSpc>
              <a:spcBef>
                <a:spcPts val="400"/>
              </a:spcBef>
              <a:tabLst>
                <a:tab pos="0" algn="l"/>
              </a:tabLst>
            </a:pPr>
            <a:r>
              <a:rPr lang="fr-FR" sz="2000" b="0" u="none" strike="noStrike">
                <a:solidFill>
                  <a:schemeClr val="dk1">
                    <a:tint val="75000"/>
                  </a:schemeClr>
                </a:solidFill>
                <a:effectLst/>
                <a:uFillTx/>
                <a:latin typeface="Calibri"/>
              </a:rPr>
              <a:t>Modifiez les styles du texte du masque</a:t>
            </a:r>
            <a:endParaRPr lang="fr-FR" sz="2000" b="0" u="none" strike="noStrike">
              <a:solidFill>
                <a:schemeClr val="dk1">
                  <a:tint val="75000"/>
                </a:schemeClr>
              </a:solidFill>
              <a:effectLst/>
              <a:uFillTx/>
              <a:latin typeface="Calibri"/>
            </a:endParaRPr>
          </a:p>
        </p:txBody>
      </p:sp>
      <p:sp>
        <p:nvSpPr>
          <p:cNvPr id="35" name="PlaceHolder 3"/>
          <p:cNvSpPr>
            <a:spLocks noGrp="1"/>
          </p:cNvSpPr>
          <p:nvPr>
            <p:ph type="dt" idx="13"/>
          </p:nvPr>
        </p:nvSpPr>
        <p:spPr>
          <a:xfrm>
            <a:off x="457200" y="6356520"/>
            <a:ext cx="2133360" cy="364680"/>
          </a:xfrm>
          <a:prstGeom prst="rect">
            <a:avLst/>
          </a:prstGeom>
          <a:noFill/>
          <a:ln w="0">
            <a:noFill/>
          </a:ln>
        </p:spPr>
        <p:txBody>
          <a:bodyPr lIns="91440" tIns="45720" rIns="91440" bIns="45720" anchor="ctr">
            <a:noAutofit/>
          </a:bodyPr>
          <a:lstStyle>
            <a:lvl1pPr indent="0" algn="l" defTabSz="914400">
              <a:lnSpc>
                <a:spcPct val="100000"/>
              </a:lnSpc>
              <a:buNone/>
              <a:defRPr lang="fr-FR" sz="1200" b="0" u="none" strike="noStrike">
                <a:solidFill>
                  <a:schemeClr val="dk1">
                    <a:tint val="75000"/>
                  </a:schemeClr>
                </a:solidFill>
                <a:effectLst/>
                <a:uFillTx/>
                <a:latin typeface="Calibri"/>
              </a:defRPr>
            </a:lvl1pPr>
          </a:lstStyle>
          <a:p>
            <a:pPr indent="0" algn="l" defTabSz="914400">
              <a:lnSpc>
                <a:spcPct val="100000"/>
              </a:lnSpc>
              <a:buNone/>
            </a:pPr>
            <a:r>
              <a:rPr lang="fr-FR" sz="1200" b="0" u="none" strike="noStrike">
                <a:solidFill>
                  <a:schemeClr val="dk1">
                    <a:tint val="75000"/>
                  </a:schemeClr>
                </a:solidFill>
                <a:effectLst/>
                <a:uFillTx/>
                <a:latin typeface="Calibri"/>
              </a:rPr>
              <a:t>&lt;date/heure&gt;</a:t>
            </a:r>
            <a:endParaRPr lang="fr-FR" sz="1200" b="0" u="none" strike="noStrike">
              <a:solidFill>
                <a:srgbClr val="FFFFFF"/>
              </a:solidFill>
              <a:effectLst/>
              <a:uFillTx/>
              <a:latin typeface="Times New Roman"/>
            </a:endParaRPr>
          </a:p>
        </p:txBody>
      </p:sp>
      <p:sp>
        <p:nvSpPr>
          <p:cNvPr id="36" name="PlaceHolder 4"/>
          <p:cNvSpPr>
            <a:spLocks noGrp="1"/>
          </p:cNvSpPr>
          <p:nvPr>
            <p:ph type="ftr" idx="14"/>
          </p:nvPr>
        </p:nvSpPr>
        <p:spPr>
          <a:xfrm>
            <a:off x="3124080" y="6356520"/>
            <a:ext cx="2895120" cy="364680"/>
          </a:xfrm>
          <a:prstGeom prst="rect">
            <a:avLst/>
          </a:prstGeom>
          <a:noFill/>
          <a:ln w="0">
            <a:noFill/>
          </a:ln>
        </p:spPr>
        <p:txBody>
          <a:bodyPr lIns="91440" tIns="45720" rIns="91440" bIns="45720" anchor="ctr">
            <a:noAutofit/>
          </a:bodyPr>
          <a:lstStyle>
            <a:lvl1pPr indent="0" algn="ctr">
              <a:buNone/>
              <a:defRPr lang="fr-FR" sz="1400" b="0" u="none" strike="noStrike">
                <a:solidFill>
                  <a:srgbClr val="FFFFFF"/>
                </a:solidFill>
                <a:effectLst/>
                <a:uFillTx/>
                <a:latin typeface="Times New Roman"/>
              </a:defRPr>
            </a:lvl1pPr>
          </a:lstStyle>
          <a:p>
            <a:pPr indent="0" algn="ctr">
              <a:buNone/>
            </a:pPr>
            <a:r>
              <a:rPr lang="fr-FR" sz="1400" b="0" u="none" strike="noStrike">
                <a:solidFill>
                  <a:srgbClr val="FFFFFF"/>
                </a:solidFill>
                <a:effectLst/>
                <a:uFillTx/>
                <a:latin typeface="Times New Roman"/>
              </a:rPr>
              <a:t>&lt;pied de page&gt;</a:t>
            </a:r>
            <a:endParaRPr lang="fr-FR" sz="1400" b="0" u="none" strike="noStrike">
              <a:solidFill>
                <a:srgbClr val="FFFFFF"/>
              </a:solidFill>
              <a:effectLst/>
              <a:uFillTx/>
              <a:latin typeface="Times New Roman"/>
            </a:endParaRPr>
          </a:p>
        </p:txBody>
      </p:sp>
      <p:sp>
        <p:nvSpPr>
          <p:cNvPr id="37" name="PlaceHolder 5"/>
          <p:cNvSpPr>
            <a:spLocks noGrp="1"/>
          </p:cNvSpPr>
          <p:nvPr>
            <p:ph type="sldNum" idx="15"/>
          </p:nvPr>
        </p:nvSpPr>
        <p:spPr>
          <a:xfrm>
            <a:off x="6553080" y="6356520"/>
            <a:ext cx="2133360" cy="364680"/>
          </a:xfrm>
          <a:prstGeom prst="rect">
            <a:avLst/>
          </a:prstGeom>
          <a:noFill/>
          <a:ln w="0">
            <a:noFill/>
          </a:ln>
        </p:spPr>
        <p:txBody>
          <a:bodyPr lIns="91440" tIns="45720" rIns="91440" bIns="45720" anchor="ctr">
            <a:noAutofit/>
          </a:bodyPr>
          <a:lstStyle>
            <a:lvl1pPr indent="0" algn="r" defTabSz="914400">
              <a:lnSpc>
                <a:spcPct val="100000"/>
              </a:lnSpc>
              <a:buNone/>
              <a:defRPr lang="fr-FR" sz="1200" b="0" u="none" strike="noStrike">
                <a:solidFill>
                  <a:schemeClr val="dk1">
                    <a:tint val="75000"/>
                  </a:schemeClr>
                </a:solidFill>
                <a:effectLst/>
                <a:uFillTx/>
                <a:latin typeface="Calibri"/>
              </a:defRPr>
            </a:lvl1pPr>
          </a:lstStyle>
          <a:p>
            <a:pPr indent="0" algn="r" defTabSz="914400">
              <a:lnSpc>
                <a:spcPct val="100000"/>
              </a:lnSpc>
              <a:buNone/>
            </a:pPr>
            <a:fld id="{94A811C0-B629-4809-9549-E325C462BE4E}" type="slidenum">
              <a:rPr lang="fr-FR" sz="1200" b="0" u="none" strike="noStrike">
                <a:solidFill>
                  <a:schemeClr val="dk1">
                    <a:tint val="75000"/>
                  </a:schemeClr>
                </a:solidFill>
                <a:effectLst/>
                <a:uFillTx/>
                <a:latin typeface="Calibri"/>
              </a:rPr>
              <a:t>&lt;numéro&gt;</a:t>
            </a:fld>
            <a:endParaRPr lang="fr-FR" sz="1200" b="0" u="none" strike="noStrike">
              <a:solidFill>
                <a:srgbClr val="FFFFFF"/>
              </a:solidFill>
              <a:effectLst/>
              <a:uFillTx/>
              <a:latin typeface="Times New Roman"/>
            </a:endParaRPr>
          </a:p>
        </p:txBody>
      </p:sp>
    </p:spTree>
  </p:cSld>
  <p:clrMap bg1="lt1" tx1="dk1" bg2="lt2" tx2="dk2" accent1="accent1" accent2="accent2" accent3="accent3" accent4="accent4" accent5="accent5" accent6="accent6" hlink="hlink" folHlink="folHlink"/>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dk1">
            <a:lumMod val="65000"/>
            <a:lumOff val="35000"/>
          </a:schemeClr>
        </a:solidFill>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457200" y="274680"/>
            <a:ext cx="8229240" cy="1142640"/>
          </a:xfrm>
          <a:prstGeom prst="rect">
            <a:avLst/>
          </a:prstGeom>
          <a:noFill/>
          <a:ln w="0">
            <a:noFill/>
          </a:ln>
        </p:spPr>
        <p:txBody>
          <a:bodyPr lIns="91440" tIns="45720" rIns="91440" bIns="45720" anchor="ctr">
            <a:noAutofit/>
          </a:bodyPr>
          <a:lstStyle>
            <a:lvl1pPr indent="0" algn="ctr" defTabSz="914400">
              <a:lnSpc>
                <a:spcPct val="100000"/>
              </a:lnSpc>
              <a:buNone/>
              <a:defRPr lang="fr-FR" sz="4400" b="0" u="none" strike="noStrike">
                <a:solidFill>
                  <a:schemeClr val="dk1"/>
                </a:solidFill>
                <a:effectLst/>
                <a:uFillTx/>
                <a:latin typeface="Calibri"/>
              </a:defRPr>
            </a:lvl1pPr>
          </a:lstStyle>
          <a:p>
            <a:pPr indent="0" algn="ctr" defTabSz="914400">
              <a:lnSpc>
                <a:spcPct val="100000"/>
              </a:lnSpc>
              <a:buNone/>
            </a:pPr>
            <a:r>
              <a:rPr lang="fr-FR" sz="4400" b="0" u="none" strike="noStrike">
                <a:solidFill>
                  <a:schemeClr val="dk1"/>
                </a:solidFill>
                <a:effectLst/>
                <a:uFillTx/>
                <a:latin typeface="Calibri"/>
              </a:rPr>
              <a:t>Modifiez le style du titre</a:t>
            </a:r>
            <a:endParaRPr lang="fr-FR" sz="4400" b="0" u="none" strike="noStrike">
              <a:solidFill>
                <a:schemeClr val="dk1"/>
              </a:solidFill>
              <a:effectLst/>
              <a:uFillTx/>
              <a:latin typeface="Calibri"/>
            </a:endParaRPr>
          </a:p>
        </p:txBody>
      </p:sp>
      <p:sp>
        <p:nvSpPr>
          <p:cNvPr id="39" name="PlaceHolder 2"/>
          <p:cNvSpPr>
            <a:spLocks noGrp="1"/>
          </p:cNvSpPr>
          <p:nvPr>
            <p:ph type="body"/>
          </p:nvPr>
        </p:nvSpPr>
        <p:spPr>
          <a:xfrm>
            <a:off x="457200" y="1600200"/>
            <a:ext cx="4038120" cy="4525560"/>
          </a:xfrm>
          <a:prstGeom prst="rect">
            <a:avLst/>
          </a:prstGeom>
          <a:noFill/>
          <a:ln w="0">
            <a:noFill/>
          </a:ln>
        </p:spPr>
        <p:txBody>
          <a:bodyPr lIns="91440" tIns="45720" rIns="91440" bIns="45720" anchor="t">
            <a:noAutofit/>
          </a:bodyPr>
          <a:lstStyle>
            <a:lvl1pPr algn="l" defTabSz="914400">
              <a:lnSpc>
                <a:spcPct val="100000"/>
              </a:lnSpc>
              <a:spcBef>
                <a:spcPts val="561"/>
              </a:spcBef>
              <a:buClr>
                <a:srgbClr val="000000"/>
              </a:buClr>
              <a:buFont typeface="Arial"/>
              <a:buChar char="•"/>
              <a:defRPr lang="fr-FR" sz="2800" b="0" u="none" strike="noStrike">
                <a:solidFill>
                  <a:schemeClr val="dk1"/>
                </a:solidFill>
                <a:effectLst/>
                <a:uFillTx/>
                <a:latin typeface="Calibri"/>
              </a:defRPr>
            </a:lvl1pPr>
            <a:lvl2pPr lvl="1" algn="l" defTabSz="914400">
              <a:lnSpc>
                <a:spcPct val="100000"/>
              </a:lnSpc>
              <a:spcBef>
                <a:spcPts val="479"/>
              </a:spcBef>
              <a:buClr>
                <a:srgbClr val="FFFFFF"/>
              </a:buClr>
              <a:buSzPct val="75000"/>
              <a:buFont typeface="Symbol" charset="2"/>
              <a:buChar char=""/>
              <a:defRPr lang="fr-FR" sz="2400" b="0" u="none" strike="noStrike">
                <a:solidFill>
                  <a:schemeClr val="dk1"/>
                </a:solidFill>
                <a:effectLst/>
                <a:uFillTx/>
                <a:latin typeface="Calibri"/>
              </a:defRPr>
            </a:lvl2pPr>
            <a:lvl3pPr lvl="2" algn="l" defTabSz="914400">
              <a:lnSpc>
                <a:spcPct val="100000"/>
              </a:lnSpc>
              <a:spcBef>
                <a:spcPts val="400"/>
              </a:spcBef>
              <a:buClr>
                <a:srgbClr val="FFFFFF"/>
              </a:buClr>
              <a:buSzPct val="45000"/>
              <a:buFont typeface="Wingdings" charset="2"/>
              <a:buChar char=""/>
              <a:defRPr lang="fr-FR" sz="2000" b="0" u="none" strike="noStrike">
                <a:solidFill>
                  <a:schemeClr val="dk1"/>
                </a:solidFill>
                <a:effectLst/>
                <a:uFillTx/>
                <a:latin typeface="Calibri"/>
              </a:defRPr>
            </a:lvl3pPr>
            <a:lvl4pPr lvl="3" algn="l" defTabSz="914400">
              <a:lnSpc>
                <a:spcPct val="100000"/>
              </a:lnSpc>
              <a:spcBef>
                <a:spcPts val="360"/>
              </a:spcBef>
              <a:buClr>
                <a:srgbClr val="FFFFFF"/>
              </a:buClr>
              <a:buSzPct val="75000"/>
              <a:buFont typeface="Symbol" charset="2"/>
              <a:buChar char=""/>
              <a:defRPr lang="fr-FR" sz="1800" b="0" u="none" strike="noStrike">
                <a:solidFill>
                  <a:schemeClr val="dk1"/>
                </a:solidFill>
                <a:effectLst/>
                <a:uFillTx/>
                <a:latin typeface="Calibri"/>
              </a:defRPr>
            </a:lvl4pPr>
            <a:lvl5pPr lvl="4" algn="l" defTabSz="914400">
              <a:lnSpc>
                <a:spcPct val="100000"/>
              </a:lnSpc>
              <a:spcBef>
                <a:spcPts val="360"/>
              </a:spcBef>
              <a:buClr>
                <a:srgbClr val="FFFFFF"/>
              </a:buClr>
              <a:buSzPct val="45000"/>
              <a:buFont typeface="Wingdings" charset="2"/>
              <a:buChar char=""/>
              <a:defRPr lang="fr-FR" sz="1800" b="0" u="none" strike="noStrike">
                <a:solidFill>
                  <a:schemeClr val="dk1"/>
                </a:solidFill>
                <a:effectLst/>
                <a:uFillTx/>
                <a:latin typeface="Calibri"/>
              </a:defRPr>
            </a:lvl5pPr>
          </a:lstStyle>
          <a:p>
            <a:pPr marL="343080" indent="-343080" algn="l" defTabSz="914400">
              <a:lnSpc>
                <a:spcPct val="100000"/>
              </a:lnSpc>
              <a:spcBef>
                <a:spcPts val="561"/>
              </a:spcBef>
              <a:buClr>
                <a:srgbClr val="000000"/>
              </a:buClr>
              <a:buFont typeface="Arial"/>
              <a:buChar char="•"/>
            </a:pPr>
            <a:r>
              <a:rPr lang="fr-FR" sz="2800" b="0" u="none" strike="noStrike">
                <a:solidFill>
                  <a:schemeClr val="dk1"/>
                </a:solidFill>
                <a:effectLst/>
                <a:uFillTx/>
                <a:latin typeface="Calibri"/>
              </a:rPr>
              <a:t>Modifiez les styles du texte du masque</a:t>
            </a:r>
            <a:endParaRPr lang="fr-FR" sz="2800" b="0" u="none" strike="noStrike">
              <a:solidFill>
                <a:schemeClr val="dk1"/>
              </a:solidFill>
              <a:effectLst/>
              <a:uFillTx/>
              <a:latin typeface="Calibri"/>
            </a:endParaRPr>
          </a:p>
          <a:p>
            <a:pPr marL="864000" lvl="1" indent="-324000" algn="l" defTabSz="914400">
              <a:lnSpc>
                <a:spcPct val="100000"/>
              </a:lnSpc>
              <a:spcBef>
                <a:spcPts val="479"/>
              </a:spcBef>
              <a:buClr>
                <a:srgbClr val="FFFFFF"/>
              </a:buClr>
              <a:buSzPct val="75000"/>
              <a:buFont typeface="Symbol" charset="2"/>
              <a:buChar char=""/>
            </a:pPr>
            <a:r>
              <a:rPr lang="fr-FR" sz="2400" b="0" u="none" strike="noStrike">
                <a:solidFill>
                  <a:schemeClr val="dk1"/>
                </a:solidFill>
                <a:effectLst/>
                <a:uFillTx/>
                <a:latin typeface="Calibri"/>
              </a:rPr>
              <a:t>Deuxième niveau</a:t>
            </a:r>
            <a:endParaRPr lang="fr-FR" sz="2400" b="0" u="none" strike="noStrike">
              <a:solidFill>
                <a:schemeClr val="dk1"/>
              </a:solidFill>
              <a:effectLst/>
              <a:uFillTx/>
              <a:latin typeface="Calibri"/>
            </a:endParaRPr>
          </a:p>
          <a:p>
            <a:pPr marL="1296000" lvl="2" indent="-288000" algn="l" defTabSz="914400">
              <a:lnSpc>
                <a:spcPct val="100000"/>
              </a:lnSpc>
              <a:spcBef>
                <a:spcPts val="400"/>
              </a:spcBef>
              <a:buClr>
                <a:srgbClr val="FFFFFF"/>
              </a:buClr>
              <a:buSzPct val="45000"/>
              <a:buFont typeface="Wingdings" charset="2"/>
              <a:buChar char=""/>
            </a:pPr>
            <a:r>
              <a:rPr lang="fr-FR" sz="2000" b="0" u="none" strike="noStrike">
                <a:solidFill>
                  <a:schemeClr val="dk1"/>
                </a:solidFill>
                <a:effectLst/>
                <a:uFillTx/>
                <a:latin typeface="Calibri"/>
              </a:rPr>
              <a:t>Troisième niveau</a:t>
            </a:r>
            <a:endParaRPr lang="fr-FR" sz="2000" b="0" u="none" strike="noStrike">
              <a:solidFill>
                <a:schemeClr val="dk1"/>
              </a:solidFill>
              <a:effectLst/>
              <a:uFillTx/>
              <a:latin typeface="Calibri"/>
            </a:endParaRPr>
          </a:p>
          <a:p>
            <a:pPr marL="1728000" lvl="3" indent="-216000" algn="l" defTabSz="914400">
              <a:lnSpc>
                <a:spcPct val="100000"/>
              </a:lnSpc>
              <a:spcBef>
                <a:spcPts val="360"/>
              </a:spcBef>
              <a:buClr>
                <a:srgbClr val="FFFFFF"/>
              </a:buClr>
              <a:buSzPct val="75000"/>
              <a:buFont typeface="Symbol" charset="2"/>
              <a:buChar char=""/>
            </a:pPr>
            <a:r>
              <a:rPr lang="fr-FR" sz="1800" b="0" u="none" strike="noStrike">
                <a:solidFill>
                  <a:schemeClr val="dk1"/>
                </a:solidFill>
                <a:effectLst/>
                <a:uFillTx/>
                <a:latin typeface="Calibri"/>
              </a:rPr>
              <a:t>Quatrième niveau</a:t>
            </a:r>
            <a:endParaRPr lang="fr-FR" sz="1800" b="0" u="none" strike="noStrike">
              <a:solidFill>
                <a:schemeClr val="dk1"/>
              </a:solidFill>
              <a:effectLst/>
              <a:uFillTx/>
              <a:latin typeface="Calibri"/>
            </a:endParaRPr>
          </a:p>
          <a:p>
            <a:pPr marL="2160000" lvl="4" indent="-216000" algn="l" defTabSz="914400">
              <a:lnSpc>
                <a:spcPct val="100000"/>
              </a:lnSpc>
              <a:spcBef>
                <a:spcPts val="360"/>
              </a:spcBef>
              <a:buClr>
                <a:srgbClr val="FFFFFF"/>
              </a:buClr>
              <a:buSzPct val="45000"/>
              <a:buFont typeface="Wingdings" charset="2"/>
              <a:buChar char=""/>
            </a:pPr>
            <a:r>
              <a:rPr lang="fr-FR" sz="1800" b="0" u="none" strike="noStrike">
                <a:solidFill>
                  <a:schemeClr val="dk1"/>
                </a:solidFill>
                <a:effectLst/>
                <a:uFillTx/>
                <a:latin typeface="Calibri"/>
              </a:rPr>
              <a:t>Cinquième niveau</a:t>
            </a:r>
            <a:endParaRPr lang="fr-FR" sz="1800" b="0" u="none" strike="noStrike">
              <a:solidFill>
                <a:schemeClr val="dk1"/>
              </a:solidFill>
              <a:effectLst/>
              <a:uFillTx/>
              <a:latin typeface="Calibri"/>
            </a:endParaRPr>
          </a:p>
        </p:txBody>
      </p:sp>
      <p:sp>
        <p:nvSpPr>
          <p:cNvPr id="40" name="PlaceHolder 3"/>
          <p:cNvSpPr>
            <a:spLocks noGrp="1"/>
          </p:cNvSpPr>
          <p:nvPr>
            <p:ph type="body"/>
          </p:nvPr>
        </p:nvSpPr>
        <p:spPr>
          <a:xfrm>
            <a:off x="4648320" y="1600200"/>
            <a:ext cx="4038120" cy="4525560"/>
          </a:xfrm>
          <a:prstGeom prst="rect">
            <a:avLst/>
          </a:prstGeom>
          <a:noFill/>
          <a:ln w="0">
            <a:noFill/>
          </a:ln>
        </p:spPr>
        <p:txBody>
          <a:bodyPr lIns="91440" tIns="45720" rIns="91440" bIns="45720" anchor="t">
            <a:noAutofit/>
          </a:bodyPr>
          <a:lstStyle>
            <a:lvl1pPr algn="l" defTabSz="914400">
              <a:lnSpc>
                <a:spcPct val="100000"/>
              </a:lnSpc>
              <a:spcBef>
                <a:spcPts val="561"/>
              </a:spcBef>
              <a:buClr>
                <a:srgbClr val="000000"/>
              </a:buClr>
              <a:buFont typeface="Arial"/>
              <a:buChar char="•"/>
              <a:defRPr lang="fr-FR" sz="2800" b="0" u="none" strike="noStrike">
                <a:solidFill>
                  <a:schemeClr val="dk1"/>
                </a:solidFill>
                <a:effectLst/>
                <a:uFillTx/>
                <a:latin typeface="Calibri"/>
              </a:defRPr>
            </a:lvl1pPr>
            <a:lvl2pPr lvl="1" algn="l" defTabSz="914400">
              <a:lnSpc>
                <a:spcPct val="100000"/>
              </a:lnSpc>
              <a:spcBef>
                <a:spcPts val="479"/>
              </a:spcBef>
              <a:buClr>
                <a:srgbClr val="000000"/>
              </a:buClr>
              <a:buFont typeface="Arial"/>
              <a:buChar char="–"/>
              <a:defRPr lang="fr-FR" sz="2400" b="0" u="none" strike="noStrike">
                <a:solidFill>
                  <a:schemeClr val="dk1"/>
                </a:solidFill>
                <a:effectLst/>
                <a:uFillTx/>
                <a:latin typeface="Calibri"/>
              </a:defRPr>
            </a:lvl2pPr>
            <a:lvl3pPr lvl="2" algn="l" defTabSz="914400">
              <a:lnSpc>
                <a:spcPct val="100000"/>
              </a:lnSpc>
              <a:spcBef>
                <a:spcPts val="400"/>
              </a:spcBef>
              <a:buClr>
                <a:srgbClr val="000000"/>
              </a:buClr>
              <a:buFont typeface="Arial"/>
              <a:buChar char="•"/>
              <a:defRPr lang="fr-FR" sz="2000" b="0" u="none" strike="noStrike">
                <a:solidFill>
                  <a:schemeClr val="dk1"/>
                </a:solidFill>
                <a:effectLst/>
                <a:uFillTx/>
                <a:latin typeface="Calibri"/>
              </a:defRPr>
            </a:lvl3pPr>
            <a:lvl4pPr lvl="3" algn="l" defTabSz="914400">
              <a:lnSpc>
                <a:spcPct val="100000"/>
              </a:lnSpc>
              <a:spcBef>
                <a:spcPts val="360"/>
              </a:spcBef>
              <a:buClr>
                <a:srgbClr val="000000"/>
              </a:buClr>
              <a:buFont typeface="Arial"/>
              <a:buChar char="–"/>
              <a:defRPr lang="fr-FR" sz="1800" b="0" u="none" strike="noStrike">
                <a:solidFill>
                  <a:schemeClr val="dk1"/>
                </a:solidFill>
                <a:effectLst/>
                <a:uFillTx/>
                <a:latin typeface="Calibri"/>
              </a:defRPr>
            </a:lvl4pPr>
            <a:lvl5pPr lvl="4" algn="l" defTabSz="914400">
              <a:lnSpc>
                <a:spcPct val="100000"/>
              </a:lnSpc>
              <a:spcBef>
                <a:spcPts val="360"/>
              </a:spcBef>
              <a:buClr>
                <a:srgbClr val="000000"/>
              </a:buClr>
              <a:buFont typeface="Arial"/>
              <a:buChar char="»"/>
              <a:defRPr lang="fr-FR" sz="1800" b="0" u="none" strike="noStrike">
                <a:solidFill>
                  <a:schemeClr val="dk1"/>
                </a:solidFill>
                <a:effectLst/>
                <a:uFillTx/>
                <a:latin typeface="Calibri"/>
              </a:defRPr>
            </a:lvl5pPr>
          </a:lstStyle>
          <a:p>
            <a:pPr marL="343080" indent="-343080" algn="l" defTabSz="914400">
              <a:lnSpc>
                <a:spcPct val="100000"/>
              </a:lnSpc>
              <a:spcBef>
                <a:spcPts val="561"/>
              </a:spcBef>
              <a:buClr>
                <a:srgbClr val="000000"/>
              </a:buClr>
              <a:buFont typeface="Arial"/>
              <a:buChar char="•"/>
            </a:pPr>
            <a:r>
              <a:rPr lang="fr-FR" sz="2800" b="0" u="none" strike="noStrike">
                <a:solidFill>
                  <a:schemeClr val="dk1"/>
                </a:solidFill>
                <a:effectLst/>
                <a:uFillTx/>
                <a:latin typeface="Calibri"/>
              </a:rPr>
              <a:t>Modifiez les styles du texte du masque</a:t>
            </a:r>
            <a:endParaRPr lang="fr-FR" sz="2800" b="0" u="none" strike="noStrike">
              <a:solidFill>
                <a:schemeClr val="dk1"/>
              </a:solidFill>
              <a:effectLst/>
              <a:uFillTx/>
              <a:latin typeface="Calibri"/>
            </a:endParaRPr>
          </a:p>
          <a:p>
            <a:pPr marL="743040" lvl="1" indent="-285840" algn="l" defTabSz="914400">
              <a:lnSpc>
                <a:spcPct val="100000"/>
              </a:lnSpc>
              <a:spcBef>
                <a:spcPts val="479"/>
              </a:spcBef>
              <a:buClr>
                <a:srgbClr val="000000"/>
              </a:buClr>
              <a:buFont typeface="Arial"/>
              <a:buChar char="–"/>
            </a:pPr>
            <a:r>
              <a:rPr lang="fr-FR" sz="2400" b="0" u="none" strike="noStrike">
                <a:solidFill>
                  <a:schemeClr val="dk1"/>
                </a:solidFill>
                <a:effectLst/>
                <a:uFillTx/>
                <a:latin typeface="Calibri"/>
              </a:rPr>
              <a:t>Deuxième niveau</a:t>
            </a:r>
            <a:endParaRPr lang="fr-FR" sz="2400" b="0" u="none" strike="noStrike">
              <a:solidFill>
                <a:schemeClr val="dk1"/>
              </a:solidFill>
              <a:effectLst/>
              <a:uFillTx/>
              <a:latin typeface="Calibri"/>
            </a:endParaRPr>
          </a:p>
          <a:p>
            <a:pPr marL="1143000" lvl="2" indent="-228600" algn="l" defTabSz="914400">
              <a:lnSpc>
                <a:spcPct val="100000"/>
              </a:lnSpc>
              <a:spcBef>
                <a:spcPts val="400"/>
              </a:spcBef>
              <a:buClr>
                <a:srgbClr val="000000"/>
              </a:buClr>
              <a:buFont typeface="Arial"/>
              <a:buChar char="•"/>
            </a:pPr>
            <a:r>
              <a:rPr lang="fr-FR" sz="2000" b="0" u="none" strike="noStrike">
                <a:solidFill>
                  <a:schemeClr val="dk1"/>
                </a:solidFill>
                <a:effectLst/>
                <a:uFillTx/>
                <a:latin typeface="Calibri"/>
              </a:rPr>
              <a:t>Troisième niveau</a:t>
            </a:r>
            <a:endParaRPr lang="fr-FR" sz="2000" b="0" u="none" strike="noStrike">
              <a:solidFill>
                <a:schemeClr val="dk1"/>
              </a:solidFill>
              <a:effectLst/>
              <a:uFillTx/>
              <a:latin typeface="Calibri"/>
            </a:endParaRPr>
          </a:p>
          <a:p>
            <a:pPr marL="1600200" lvl="3" indent="-228600" algn="l" defTabSz="914400">
              <a:lnSpc>
                <a:spcPct val="100000"/>
              </a:lnSpc>
              <a:spcBef>
                <a:spcPts val="360"/>
              </a:spcBef>
              <a:buClr>
                <a:srgbClr val="000000"/>
              </a:buClr>
              <a:buFont typeface="Arial"/>
              <a:buChar char="–"/>
            </a:pPr>
            <a:r>
              <a:rPr lang="fr-FR" sz="1800" b="0" u="none" strike="noStrike">
                <a:solidFill>
                  <a:schemeClr val="dk1"/>
                </a:solidFill>
                <a:effectLst/>
                <a:uFillTx/>
                <a:latin typeface="Calibri"/>
              </a:rPr>
              <a:t>Quatrième niveau</a:t>
            </a:r>
            <a:endParaRPr lang="fr-FR" sz="1800" b="0" u="none" strike="noStrike">
              <a:solidFill>
                <a:schemeClr val="dk1"/>
              </a:solidFill>
              <a:effectLst/>
              <a:uFillTx/>
              <a:latin typeface="Calibri"/>
            </a:endParaRPr>
          </a:p>
          <a:p>
            <a:pPr marL="2057400" lvl="4" indent="-228600" algn="l" defTabSz="914400">
              <a:lnSpc>
                <a:spcPct val="100000"/>
              </a:lnSpc>
              <a:spcBef>
                <a:spcPts val="360"/>
              </a:spcBef>
              <a:buClr>
                <a:srgbClr val="000000"/>
              </a:buClr>
              <a:buFont typeface="Arial"/>
              <a:buChar char="»"/>
            </a:pPr>
            <a:r>
              <a:rPr lang="fr-FR" sz="1800" b="0" u="none" strike="noStrike">
                <a:solidFill>
                  <a:schemeClr val="dk1"/>
                </a:solidFill>
                <a:effectLst/>
                <a:uFillTx/>
                <a:latin typeface="Calibri"/>
              </a:rPr>
              <a:t>Cinquième niveau</a:t>
            </a:r>
            <a:endParaRPr lang="fr-FR" sz="1800" b="0" u="none" strike="noStrike">
              <a:solidFill>
                <a:schemeClr val="dk1"/>
              </a:solidFill>
              <a:effectLst/>
              <a:uFillTx/>
              <a:latin typeface="Calibri"/>
            </a:endParaRPr>
          </a:p>
        </p:txBody>
      </p:sp>
      <p:sp>
        <p:nvSpPr>
          <p:cNvPr id="41" name="PlaceHolder 4"/>
          <p:cNvSpPr>
            <a:spLocks noGrp="1"/>
          </p:cNvSpPr>
          <p:nvPr>
            <p:ph type="dt" idx="16"/>
          </p:nvPr>
        </p:nvSpPr>
        <p:spPr>
          <a:xfrm>
            <a:off x="457200" y="6356520"/>
            <a:ext cx="2133360" cy="364680"/>
          </a:xfrm>
          <a:prstGeom prst="rect">
            <a:avLst/>
          </a:prstGeom>
          <a:noFill/>
          <a:ln w="0">
            <a:noFill/>
          </a:ln>
        </p:spPr>
        <p:txBody>
          <a:bodyPr lIns="91440" tIns="45720" rIns="91440" bIns="45720" anchor="ctr">
            <a:noAutofit/>
          </a:bodyPr>
          <a:lstStyle>
            <a:lvl1pPr indent="0" algn="l" defTabSz="914400">
              <a:lnSpc>
                <a:spcPct val="100000"/>
              </a:lnSpc>
              <a:buNone/>
              <a:defRPr lang="fr-FR" sz="1200" b="0" u="none" strike="noStrike">
                <a:solidFill>
                  <a:schemeClr val="dk1">
                    <a:tint val="75000"/>
                  </a:schemeClr>
                </a:solidFill>
                <a:effectLst/>
                <a:uFillTx/>
                <a:latin typeface="Calibri"/>
              </a:defRPr>
            </a:lvl1pPr>
          </a:lstStyle>
          <a:p>
            <a:pPr indent="0" algn="l" defTabSz="914400">
              <a:lnSpc>
                <a:spcPct val="100000"/>
              </a:lnSpc>
              <a:buNone/>
            </a:pPr>
            <a:r>
              <a:rPr lang="fr-FR" sz="1200" b="0" u="none" strike="noStrike">
                <a:solidFill>
                  <a:schemeClr val="dk1">
                    <a:tint val="75000"/>
                  </a:schemeClr>
                </a:solidFill>
                <a:effectLst/>
                <a:uFillTx/>
                <a:latin typeface="Calibri"/>
              </a:rPr>
              <a:t>&lt;date/heure&gt;</a:t>
            </a:r>
            <a:endParaRPr lang="fr-FR" sz="1200" b="0" u="none" strike="noStrike">
              <a:solidFill>
                <a:srgbClr val="FFFFFF"/>
              </a:solidFill>
              <a:effectLst/>
              <a:uFillTx/>
              <a:latin typeface="Times New Roman"/>
            </a:endParaRPr>
          </a:p>
        </p:txBody>
      </p:sp>
      <p:sp>
        <p:nvSpPr>
          <p:cNvPr id="42" name="PlaceHolder 5"/>
          <p:cNvSpPr>
            <a:spLocks noGrp="1"/>
          </p:cNvSpPr>
          <p:nvPr>
            <p:ph type="ftr" idx="17"/>
          </p:nvPr>
        </p:nvSpPr>
        <p:spPr>
          <a:xfrm>
            <a:off x="3124080" y="6356520"/>
            <a:ext cx="2895120" cy="364680"/>
          </a:xfrm>
          <a:prstGeom prst="rect">
            <a:avLst/>
          </a:prstGeom>
          <a:noFill/>
          <a:ln w="0">
            <a:noFill/>
          </a:ln>
        </p:spPr>
        <p:txBody>
          <a:bodyPr lIns="91440" tIns="45720" rIns="91440" bIns="45720" anchor="ctr">
            <a:noAutofit/>
          </a:bodyPr>
          <a:lstStyle>
            <a:lvl1pPr indent="0" algn="ctr">
              <a:buNone/>
              <a:defRPr lang="fr-FR" sz="1400" b="0" u="none" strike="noStrike">
                <a:solidFill>
                  <a:srgbClr val="FFFFFF"/>
                </a:solidFill>
                <a:effectLst/>
                <a:uFillTx/>
                <a:latin typeface="Times New Roman"/>
              </a:defRPr>
            </a:lvl1pPr>
          </a:lstStyle>
          <a:p>
            <a:pPr indent="0" algn="ctr">
              <a:buNone/>
            </a:pPr>
            <a:r>
              <a:rPr lang="fr-FR" sz="1400" b="0" u="none" strike="noStrike">
                <a:solidFill>
                  <a:srgbClr val="FFFFFF"/>
                </a:solidFill>
                <a:effectLst/>
                <a:uFillTx/>
                <a:latin typeface="Times New Roman"/>
              </a:rPr>
              <a:t>&lt;pied de page&gt;</a:t>
            </a:r>
            <a:endParaRPr lang="fr-FR" sz="1400" b="0" u="none" strike="noStrike">
              <a:solidFill>
                <a:srgbClr val="FFFFFF"/>
              </a:solidFill>
              <a:effectLst/>
              <a:uFillTx/>
              <a:latin typeface="Times New Roman"/>
            </a:endParaRPr>
          </a:p>
        </p:txBody>
      </p:sp>
      <p:sp>
        <p:nvSpPr>
          <p:cNvPr id="43" name="PlaceHolder 6"/>
          <p:cNvSpPr>
            <a:spLocks noGrp="1"/>
          </p:cNvSpPr>
          <p:nvPr>
            <p:ph type="sldNum" idx="18"/>
          </p:nvPr>
        </p:nvSpPr>
        <p:spPr>
          <a:xfrm>
            <a:off x="6553080" y="6356520"/>
            <a:ext cx="2133360" cy="364680"/>
          </a:xfrm>
          <a:prstGeom prst="rect">
            <a:avLst/>
          </a:prstGeom>
          <a:noFill/>
          <a:ln w="0">
            <a:noFill/>
          </a:ln>
        </p:spPr>
        <p:txBody>
          <a:bodyPr lIns="91440" tIns="45720" rIns="91440" bIns="45720" anchor="ctr">
            <a:noAutofit/>
          </a:bodyPr>
          <a:lstStyle>
            <a:lvl1pPr indent="0" algn="r" defTabSz="914400">
              <a:lnSpc>
                <a:spcPct val="100000"/>
              </a:lnSpc>
              <a:buNone/>
              <a:defRPr lang="fr-FR" sz="1200" b="0" u="none" strike="noStrike">
                <a:solidFill>
                  <a:schemeClr val="dk1">
                    <a:tint val="75000"/>
                  </a:schemeClr>
                </a:solidFill>
                <a:effectLst/>
                <a:uFillTx/>
                <a:latin typeface="Calibri"/>
              </a:defRPr>
            </a:lvl1pPr>
          </a:lstStyle>
          <a:p>
            <a:pPr indent="0" algn="r" defTabSz="914400">
              <a:lnSpc>
                <a:spcPct val="100000"/>
              </a:lnSpc>
              <a:buNone/>
            </a:pPr>
            <a:fld id="{40187C68-539E-491E-9DD2-2DFD474FF73A}" type="slidenum">
              <a:rPr lang="fr-FR" sz="1200" b="0" u="none" strike="noStrike">
                <a:solidFill>
                  <a:schemeClr val="dk1">
                    <a:tint val="75000"/>
                  </a:schemeClr>
                </a:solidFill>
                <a:effectLst/>
                <a:uFillTx/>
                <a:latin typeface="Calibri"/>
              </a:rPr>
              <a:t>&lt;numéro&gt;</a:t>
            </a:fld>
            <a:endParaRPr lang="fr-FR" sz="1200" b="0" u="none" strike="noStrike">
              <a:solidFill>
                <a:srgbClr val="FFFFFF"/>
              </a:solidFill>
              <a:effectLst/>
              <a:uFillTx/>
              <a:latin typeface="Times New Roman"/>
            </a:endParaRPr>
          </a:p>
        </p:txBody>
      </p:sp>
    </p:spTree>
  </p:cSld>
  <p:clrMap bg1="lt1" tx1="dk1" bg2="lt2" tx2="dk2" accent1="accent1" accent2="accent2" accent3="accent3" accent4="accent4" accent5="accent5" accent6="accent6" hlink="hlink" folHlink="folHlink"/>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dk1">
            <a:lumMod val="65000"/>
            <a:lumOff val="35000"/>
          </a:schemeClr>
        </a:solidFill>
      </p:bgPr>
    </p:bg>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74680"/>
            <a:ext cx="8229240" cy="1142640"/>
          </a:xfrm>
          <a:prstGeom prst="rect">
            <a:avLst/>
          </a:prstGeom>
          <a:noFill/>
          <a:ln w="0">
            <a:noFill/>
          </a:ln>
        </p:spPr>
        <p:txBody>
          <a:bodyPr lIns="91440" tIns="45720" rIns="91440" bIns="45720" anchor="ctr">
            <a:noAutofit/>
          </a:bodyPr>
          <a:lstStyle>
            <a:lvl1pPr indent="0" algn="ctr" defTabSz="914400">
              <a:lnSpc>
                <a:spcPct val="100000"/>
              </a:lnSpc>
              <a:buNone/>
              <a:defRPr lang="fr-FR" sz="4400" b="0" u="none" strike="noStrike">
                <a:solidFill>
                  <a:schemeClr val="dk1"/>
                </a:solidFill>
                <a:effectLst/>
                <a:uFillTx/>
                <a:latin typeface="Calibri"/>
              </a:defRPr>
            </a:lvl1pPr>
          </a:lstStyle>
          <a:p>
            <a:pPr indent="0" algn="ctr" defTabSz="914400">
              <a:lnSpc>
                <a:spcPct val="100000"/>
              </a:lnSpc>
              <a:buNone/>
            </a:pPr>
            <a:r>
              <a:rPr lang="fr-FR" sz="4400" b="0" u="none" strike="noStrike">
                <a:solidFill>
                  <a:schemeClr val="dk1"/>
                </a:solidFill>
                <a:effectLst/>
                <a:uFillTx/>
                <a:latin typeface="Calibri"/>
              </a:rPr>
              <a:t>Modifiez le style du titre</a:t>
            </a:r>
            <a:endParaRPr lang="fr-FR" sz="4400" b="0" u="none" strike="noStrike">
              <a:solidFill>
                <a:schemeClr val="dk1"/>
              </a:solidFill>
              <a:effectLst/>
              <a:uFillTx/>
              <a:latin typeface="Calibri"/>
            </a:endParaRPr>
          </a:p>
        </p:txBody>
      </p:sp>
      <p:sp>
        <p:nvSpPr>
          <p:cNvPr id="45" name="PlaceHolder 2"/>
          <p:cNvSpPr>
            <a:spLocks noGrp="1"/>
          </p:cNvSpPr>
          <p:nvPr>
            <p:ph type="body"/>
          </p:nvPr>
        </p:nvSpPr>
        <p:spPr>
          <a:xfrm>
            <a:off x="457200" y="1535040"/>
            <a:ext cx="4039920" cy="639360"/>
          </a:xfrm>
          <a:prstGeom prst="rect">
            <a:avLst/>
          </a:prstGeom>
          <a:noFill/>
          <a:ln w="0">
            <a:noFill/>
          </a:ln>
        </p:spPr>
        <p:txBody>
          <a:bodyPr lIns="91440" tIns="45720" rIns="91440" bIns="45720" anchor="b">
            <a:noAutofit/>
          </a:bodyPr>
          <a:lstStyle>
            <a:lvl1pPr algn="l" defTabSz="914400">
              <a:lnSpc>
                <a:spcPct val="100000"/>
              </a:lnSpc>
              <a:spcBef>
                <a:spcPts val="479"/>
              </a:spcBef>
              <a:buClr>
                <a:srgbClr val="000000"/>
              </a:buClr>
              <a:buFont typeface="Arial"/>
              <a:buChar char="•"/>
              <a:tabLst>
                <a:tab pos="0" algn="l"/>
              </a:tabLst>
              <a:defRPr lang="fr-FR" sz="2400" b="1" u="none" strike="noStrike">
                <a:solidFill>
                  <a:schemeClr val="dk1"/>
                </a:solidFill>
                <a:effectLst/>
                <a:uFillTx/>
                <a:latin typeface="Calibri"/>
              </a:defRPr>
            </a:lvl1pPr>
          </a:lstStyle>
          <a:p>
            <a:pPr marL="343080" indent="-343080" algn="l" defTabSz="914400">
              <a:lnSpc>
                <a:spcPct val="100000"/>
              </a:lnSpc>
              <a:spcBef>
                <a:spcPts val="479"/>
              </a:spcBef>
              <a:buClr>
                <a:srgbClr val="000000"/>
              </a:buClr>
              <a:buFont typeface="Arial"/>
              <a:buChar char="•"/>
              <a:tabLst>
                <a:tab pos="0" algn="l"/>
              </a:tabLst>
            </a:pPr>
            <a:r>
              <a:rPr lang="fr-FR" sz="2400" b="1" u="none" strike="noStrike">
                <a:solidFill>
                  <a:schemeClr val="dk1"/>
                </a:solidFill>
                <a:effectLst/>
                <a:uFillTx/>
                <a:latin typeface="Calibri"/>
              </a:rPr>
              <a:t>Modifiez les styles du texte du masque</a:t>
            </a:r>
            <a:endParaRPr lang="fr-FR" sz="2400" b="0" u="none" strike="noStrike">
              <a:solidFill>
                <a:schemeClr val="dk1"/>
              </a:solidFill>
              <a:effectLst/>
              <a:uFillTx/>
              <a:latin typeface="Calibri"/>
            </a:endParaRPr>
          </a:p>
        </p:txBody>
      </p:sp>
      <p:sp>
        <p:nvSpPr>
          <p:cNvPr id="46" name="PlaceHolder 3"/>
          <p:cNvSpPr>
            <a:spLocks noGrp="1"/>
          </p:cNvSpPr>
          <p:nvPr>
            <p:ph type="body"/>
          </p:nvPr>
        </p:nvSpPr>
        <p:spPr>
          <a:xfrm>
            <a:off x="457200" y="2174760"/>
            <a:ext cx="4039920" cy="3951000"/>
          </a:xfrm>
          <a:prstGeom prst="rect">
            <a:avLst/>
          </a:prstGeom>
          <a:noFill/>
          <a:ln w="0">
            <a:noFill/>
          </a:ln>
        </p:spPr>
        <p:txBody>
          <a:bodyPr lIns="91440" tIns="45720" rIns="91440" bIns="45720" anchor="t">
            <a:noAutofit/>
          </a:bodyPr>
          <a:lstStyle>
            <a:lvl1pPr algn="l" defTabSz="914400">
              <a:lnSpc>
                <a:spcPct val="100000"/>
              </a:lnSpc>
              <a:spcBef>
                <a:spcPts val="479"/>
              </a:spcBef>
              <a:buClr>
                <a:srgbClr val="000000"/>
              </a:buClr>
              <a:buFont typeface="Arial"/>
              <a:buChar char="•"/>
              <a:tabLst>
                <a:tab pos="0" algn="l"/>
              </a:tabLst>
              <a:defRPr lang="fr-FR" sz="2400" b="0" u="none" strike="noStrike">
                <a:solidFill>
                  <a:schemeClr val="dk1"/>
                </a:solidFill>
                <a:effectLst/>
                <a:uFillTx/>
                <a:latin typeface="Calibri"/>
              </a:defRPr>
            </a:lvl1pPr>
            <a:lvl2pPr lvl="1" algn="l" defTabSz="914400">
              <a:lnSpc>
                <a:spcPct val="100000"/>
              </a:lnSpc>
              <a:spcBef>
                <a:spcPts val="400"/>
              </a:spcBef>
              <a:buClr>
                <a:srgbClr val="000000"/>
              </a:buClr>
              <a:buFont typeface="Arial"/>
              <a:buChar char="–"/>
              <a:tabLst>
                <a:tab pos="0" algn="l"/>
              </a:tabLst>
              <a:defRPr lang="fr-FR" sz="2000" b="0" u="none" strike="noStrike">
                <a:solidFill>
                  <a:schemeClr val="dk1"/>
                </a:solidFill>
                <a:effectLst/>
                <a:uFillTx/>
                <a:latin typeface="Calibri"/>
              </a:defRPr>
            </a:lvl2pPr>
            <a:lvl3pPr lvl="2" algn="l" defTabSz="914400">
              <a:lnSpc>
                <a:spcPct val="100000"/>
              </a:lnSpc>
              <a:spcBef>
                <a:spcPts val="360"/>
              </a:spcBef>
              <a:buClr>
                <a:srgbClr val="000000"/>
              </a:buClr>
              <a:buFont typeface="Arial"/>
              <a:buChar char="•"/>
              <a:tabLst>
                <a:tab pos="0" algn="l"/>
              </a:tabLst>
              <a:defRPr lang="fr-FR" sz="1800" b="0" u="none" strike="noStrike">
                <a:solidFill>
                  <a:schemeClr val="dk1"/>
                </a:solidFill>
                <a:effectLst/>
                <a:uFillTx/>
                <a:latin typeface="Calibri"/>
              </a:defRPr>
            </a:lvl3pPr>
            <a:lvl4pPr lvl="3" algn="l" defTabSz="914400">
              <a:lnSpc>
                <a:spcPct val="100000"/>
              </a:lnSpc>
              <a:spcBef>
                <a:spcPts val="320"/>
              </a:spcBef>
              <a:buClr>
                <a:srgbClr val="000000"/>
              </a:buClr>
              <a:buFont typeface="Arial"/>
              <a:buChar char="–"/>
              <a:tabLst>
                <a:tab pos="0" algn="l"/>
              </a:tabLst>
              <a:defRPr lang="fr-FR" sz="1600" b="0" u="none" strike="noStrike">
                <a:solidFill>
                  <a:schemeClr val="dk1"/>
                </a:solidFill>
                <a:effectLst/>
                <a:uFillTx/>
                <a:latin typeface="Calibri"/>
              </a:defRPr>
            </a:lvl4pPr>
            <a:lvl5pPr lvl="4" algn="l" defTabSz="914400">
              <a:lnSpc>
                <a:spcPct val="100000"/>
              </a:lnSpc>
              <a:spcBef>
                <a:spcPts val="320"/>
              </a:spcBef>
              <a:buClr>
                <a:srgbClr val="000000"/>
              </a:buClr>
              <a:buFont typeface="Arial"/>
              <a:buChar char="»"/>
              <a:tabLst>
                <a:tab pos="0" algn="l"/>
              </a:tabLst>
              <a:defRPr lang="fr-FR" sz="1600" b="0" u="none" strike="noStrike">
                <a:solidFill>
                  <a:schemeClr val="dk1"/>
                </a:solidFill>
                <a:effectLst/>
                <a:uFillTx/>
                <a:latin typeface="Calibri"/>
              </a:defRPr>
            </a:lvl5pPr>
          </a:lstStyle>
          <a:p>
            <a:pPr marL="343080" indent="-343080" algn="l" defTabSz="914400">
              <a:lnSpc>
                <a:spcPct val="100000"/>
              </a:lnSpc>
              <a:spcBef>
                <a:spcPts val="479"/>
              </a:spcBef>
              <a:buClr>
                <a:srgbClr val="000000"/>
              </a:buClr>
              <a:buFont typeface="Arial"/>
              <a:buChar char="•"/>
              <a:tabLst>
                <a:tab pos="0" algn="l"/>
              </a:tabLst>
            </a:pPr>
            <a:r>
              <a:rPr lang="fr-FR" sz="2400" b="0" u="none" strike="noStrike">
                <a:solidFill>
                  <a:schemeClr val="dk1"/>
                </a:solidFill>
                <a:effectLst/>
                <a:uFillTx/>
                <a:latin typeface="Calibri"/>
              </a:rPr>
              <a:t>Modifiez les styles du texte du masque</a:t>
            </a:r>
            <a:endParaRPr lang="fr-FR" sz="2400" b="0" u="none" strike="noStrike">
              <a:solidFill>
                <a:schemeClr val="dk1"/>
              </a:solidFill>
              <a:effectLst/>
              <a:uFillTx/>
              <a:latin typeface="Calibri"/>
            </a:endParaRPr>
          </a:p>
          <a:p>
            <a:pPr marL="743040" lvl="1" indent="-285840" algn="l" defTabSz="914400">
              <a:lnSpc>
                <a:spcPct val="100000"/>
              </a:lnSpc>
              <a:spcBef>
                <a:spcPts val="400"/>
              </a:spcBef>
              <a:buClr>
                <a:srgbClr val="000000"/>
              </a:buClr>
              <a:buFont typeface="Arial"/>
              <a:buChar char="–"/>
              <a:tabLst>
                <a:tab pos="0" algn="l"/>
              </a:tabLst>
            </a:pPr>
            <a:r>
              <a:rPr lang="fr-FR" sz="2000" b="0" u="none" strike="noStrike">
                <a:solidFill>
                  <a:schemeClr val="dk1"/>
                </a:solidFill>
                <a:effectLst/>
                <a:uFillTx/>
                <a:latin typeface="Calibri"/>
              </a:rPr>
              <a:t>Deuxième niveau</a:t>
            </a:r>
            <a:endParaRPr lang="fr-FR" sz="2000" b="0" u="none" strike="noStrike">
              <a:solidFill>
                <a:schemeClr val="dk1"/>
              </a:solidFill>
              <a:effectLst/>
              <a:uFillTx/>
              <a:latin typeface="Calibri"/>
            </a:endParaRPr>
          </a:p>
          <a:p>
            <a:pPr marL="1143000" lvl="2" indent="-228600" algn="l" defTabSz="914400">
              <a:lnSpc>
                <a:spcPct val="100000"/>
              </a:lnSpc>
              <a:spcBef>
                <a:spcPts val="360"/>
              </a:spcBef>
              <a:buClr>
                <a:srgbClr val="000000"/>
              </a:buClr>
              <a:buFont typeface="Arial"/>
              <a:buChar char="•"/>
              <a:tabLst>
                <a:tab pos="0" algn="l"/>
              </a:tabLst>
            </a:pPr>
            <a:r>
              <a:rPr lang="fr-FR" sz="1800" b="0" u="none" strike="noStrike">
                <a:solidFill>
                  <a:schemeClr val="dk1"/>
                </a:solidFill>
                <a:effectLst/>
                <a:uFillTx/>
                <a:latin typeface="Calibri"/>
              </a:rPr>
              <a:t>Troisième niveau</a:t>
            </a:r>
            <a:endParaRPr lang="fr-FR" sz="1800" b="0" u="none" strike="noStrike">
              <a:solidFill>
                <a:schemeClr val="dk1"/>
              </a:solidFill>
              <a:effectLst/>
              <a:uFillTx/>
              <a:latin typeface="Calibri"/>
            </a:endParaRPr>
          </a:p>
          <a:p>
            <a:pPr marL="1600200" lvl="3" indent="-228600" algn="l" defTabSz="914400">
              <a:lnSpc>
                <a:spcPct val="100000"/>
              </a:lnSpc>
              <a:spcBef>
                <a:spcPts val="320"/>
              </a:spcBef>
              <a:buClr>
                <a:srgbClr val="000000"/>
              </a:buClr>
              <a:buFont typeface="Arial"/>
              <a:buChar char="–"/>
              <a:tabLst>
                <a:tab pos="0" algn="l"/>
              </a:tabLst>
            </a:pPr>
            <a:r>
              <a:rPr lang="fr-FR" sz="1600" b="0" u="none" strike="noStrike">
                <a:solidFill>
                  <a:schemeClr val="dk1"/>
                </a:solidFill>
                <a:effectLst/>
                <a:uFillTx/>
                <a:latin typeface="Calibri"/>
              </a:rPr>
              <a:t>Quatrième niveau</a:t>
            </a:r>
            <a:endParaRPr lang="fr-FR" sz="1600" b="0" u="none" strike="noStrike">
              <a:solidFill>
                <a:schemeClr val="dk1"/>
              </a:solidFill>
              <a:effectLst/>
              <a:uFillTx/>
              <a:latin typeface="Calibri"/>
            </a:endParaRPr>
          </a:p>
          <a:p>
            <a:pPr marL="2057400" lvl="4" indent="-228600" algn="l" defTabSz="914400">
              <a:lnSpc>
                <a:spcPct val="100000"/>
              </a:lnSpc>
              <a:spcBef>
                <a:spcPts val="320"/>
              </a:spcBef>
              <a:buClr>
                <a:srgbClr val="000000"/>
              </a:buClr>
              <a:buFont typeface="Arial"/>
              <a:buChar char="»"/>
              <a:tabLst>
                <a:tab pos="0" algn="l"/>
              </a:tabLst>
            </a:pPr>
            <a:r>
              <a:rPr lang="fr-FR" sz="1600" b="0" u="none" strike="noStrike">
                <a:solidFill>
                  <a:schemeClr val="dk1"/>
                </a:solidFill>
                <a:effectLst/>
                <a:uFillTx/>
                <a:latin typeface="Calibri"/>
              </a:rPr>
              <a:t>Cinquième niveau</a:t>
            </a:r>
            <a:endParaRPr lang="fr-FR" sz="1600" b="0" u="none" strike="noStrike">
              <a:solidFill>
                <a:schemeClr val="dk1"/>
              </a:solidFill>
              <a:effectLst/>
              <a:uFillTx/>
              <a:latin typeface="Calibri"/>
            </a:endParaRPr>
          </a:p>
        </p:txBody>
      </p:sp>
      <p:sp>
        <p:nvSpPr>
          <p:cNvPr id="47" name="PlaceHolder 4"/>
          <p:cNvSpPr>
            <a:spLocks noGrp="1"/>
          </p:cNvSpPr>
          <p:nvPr>
            <p:ph type="body"/>
          </p:nvPr>
        </p:nvSpPr>
        <p:spPr>
          <a:xfrm>
            <a:off x="4645080" y="1535040"/>
            <a:ext cx="4041360" cy="639360"/>
          </a:xfrm>
          <a:prstGeom prst="rect">
            <a:avLst/>
          </a:prstGeom>
          <a:noFill/>
          <a:ln w="0">
            <a:noFill/>
          </a:ln>
        </p:spPr>
        <p:txBody>
          <a:bodyPr lIns="91440" tIns="45720" rIns="91440" bIns="45720" anchor="b">
            <a:noAutofit/>
          </a:bodyPr>
          <a:lstStyle>
            <a:lvl1pPr indent="0" algn="l" defTabSz="914400">
              <a:lnSpc>
                <a:spcPct val="100000"/>
              </a:lnSpc>
              <a:spcBef>
                <a:spcPts val="479"/>
              </a:spcBef>
              <a:buNone/>
              <a:tabLst>
                <a:tab pos="0" algn="l"/>
              </a:tabLst>
              <a:defRPr lang="fr-FR" sz="2400" b="1" u="none" strike="noStrike">
                <a:solidFill>
                  <a:schemeClr val="dk1"/>
                </a:solidFill>
                <a:effectLst/>
                <a:uFillTx/>
                <a:latin typeface="Calibri"/>
              </a:defRPr>
            </a:lvl1pPr>
          </a:lstStyle>
          <a:p>
            <a:pPr indent="0" algn="l" defTabSz="914400">
              <a:lnSpc>
                <a:spcPct val="100000"/>
              </a:lnSpc>
              <a:spcBef>
                <a:spcPts val="479"/>
              </a:spcBef>
              <a:buNone/>
              <a:tabLst>
                <a:tab pos="0" algn="l"/>
              </a:tabLst>
            </a:pPr>
            <a:r>
              <a:rPr lang="fr-FR" sz="2400" b="1" u="none" strike="noStrike">
                <a:solidFill>
                  <a:schemeClr val="dk1"/>
                </a:solidFill>
                <a:effectLst/>
                <a:uFillTx/>
                <a:latin typeface="Calibri"/>
              </a:rPr>
              <a:t>Modifiez les styles du texte du masque</a:t>
            </a:r>
            <a:endParaRPr lang="fr-FR" sz="2400" b="0" u="none" strike="noStrike">
              <a:solidFill>
                <a:schemeClr val="dk1"/>
              </a:solidFill>
              <a:effectLst/>
              <a:uFillTx/>
              <a:latin typeface="Calibri"/>
            </a:endParaRPr>
          </a:p>
        </p:txBody>
      </p:sp>
      <p:sp>
        <p:nvSpPr>
          <p:cNvPr id="48" name="PlaceHolder 5"/>
          <p:cNvSpPr>
            <a:spLocks noGrp="1"/>
          </p:cNvSpPr>
          <p:nvPr>
            <p:ph type="body"/>
          </p:nvPr>
        </p:nvSpPr>
        <p:spPr>
          <a:xfrm>
            <a:off x="4645080" y="2174760"/>
            <a:ext cx="4041360" cy="3951000"/>
          </a:xfrm>
          <a:prstGeom prst="rect">
            <a:avLst/>
          </a:prstGeom>
          <a:noFill/>
          <a:ln w="0">
            <a:noFill/>
          </a:ln>
        </p:spPr>
        <p:txBody>
          <a:bodyPr lIns="91440" tIns="45720" rIns="91440" bIns="45720" anchor="t">
            <a:noAutofit/>
          </a:bodyPr>
          <a:lstStyle>
            <a:lvl1pPr algn="l" defTabSz="914400">
              <a:lnSpc>
                <a:spcPct val="100000"/>
              </a:lnSpc>
              <a:spcBef>
                <a:spcPts val="479"/>
              </a:spcBef>
              <a:buClr>
                <a:srgbClr val="000000"/>
              </a:buClr>
              <a:buFont typeface="Arial"/>
              <a:buChar char="•"/>
              <a:tabLst>
                <a:tab pos="0" algn="l"/>
              </a:tabLst>
              <a:defRPr lang="fr-FR" sz="2400" b="0" u="none" strike="noStrike">
                <a:solidFill>
                  <a:schemeClr val="dk1"/>
                </a:solidFill>
                <a:effectLst/>
                <a:uFillTx/>
                <a:latin typeface="Calibri"/>
              </a:defRPr>
            </a:lvl1pPr>
            <a:lvl2pPr lvl="1" algn="l" defTabSz="914400">
              <a:lnSpc>
                <a:spcPct val="100000"/>
              </a:lnSpc>
              <a:spcBef>
                <a:spcPts val="400"/>
              </a:spcBef>
              <a:buClr>
                <a:srgbClr val="000000"/>
              </a:buClr>
              <a:buFont typeface="Arial"/>
              <a:buChar char="–"/>
              <a:tabLst>
                <a:tab pos="0" algn="l"/>
              </a:tabLst>
              <a:defRPr lang="fr-FR" sz="2000" b="0" u="none" strike="noStrike">
                <a:solidFill>
                  <a:schemeClr val="dk1"/>
                </a:solidFill>
                <a:effectLst/>
                <a:uFillTx/>
                <a:latin typeface="Calibri"/>
              </a:defRPr>
            </a:lvl2pPr>
            <a:lvl3pPr lvl="2" algn="l" defTabSz="914400">
              <a:lnSpc>
                <a:spcPct val="100000"/>
              </a:lnSpc>
              <a:spcBef>
                <a:spcPts val="360"/>
              </a:spcBef>
              <a:buClr>
                <a:srgbClr val="000000"/>
              </a:buClr>
              <a:buFont typeface="Arial"/>
              <a:buChar char="•"/>
              <a:tabLst>
                <a:tab pos="0" algn="l"/>
              </a:tabLst>
              <a:defRPr lang="fr-FR" sz="1800" b="0" u="none" strike="noStrike">
                <a:solidFill>
                  <a:schemeClr val="dk1"/>
                </a:solidFill>
                <a:effectLst/>
                <a:uFillTx/>
                <a:latin typeface="Calibri"/>
              </a:defRPr>
            </a:lvl3pPr>
            <a:lvl4pPr lvl="3" algn="l" defTabSz="914400">
              <a:lnSpc>
                <a:spcPct val="100000"/>
              </a:lnSpc>
              <a:spcBef>
                <a:spcPts val="320"/>
              </a:spcBef>
              <a:buClr>
                <a:srgbClr val="000000"/>
              </a:buClr>
              <a:buFont typeface="Arial"/>
              <a:buChar char="–"/>
              <a:tabLst>
                <a:tab pos="0" algn="l"/>
              </a:tabLst>
              <a:defRPr lang="fr-FR" sz="1600" b="0" u="none" strike="noStrike">
                <a:solidFill>
                  <a:schemeClr val="dk1"/>
                </a:solidFill>
                <a:effectLst/>
                <a:uFillTx/>
                <a:latin typeface="Calibri"/>
              </a:defRPr>
            </a:lvl4pPr>
            <a:lvl5pPr lvl="4" algn="l" defTabSz="914400">
              <a:lnSpc>
                <a:spcPct val="100000"/>
              </a:lnSpc>
              <a:spcBef>
                <a:spcPts val="320"/>
              </a:spcBef>
              <a:buClr>
                <a:srgbClr val="000000"/>
              </a:buClr>
              <a:buFont typeface="Arial"/>
              <a:buChar char="»"/>
              <a:tabLst>
                <a:tab pos="0" algn="l"/>
              </a:tabLst>
              <a:defRPr lang="fr-FR" sz="1600" b="0" u="none" strike="noStrike">
                <a:solidFill>
                  <a:schemeClr val="dk1"/>
                </a:solidFill>
                <a:effectLst/>
                <a:uFillTx/>
                <a:latin typeface="Calibri"/>
              </a:defRPr>
            </a:lvl5pPr>
          </a:lstStyle>
          <a:p>
            <a:pPr marL="343080" indent="-343080" algn="l" defTabSz="914400">
              <a:lnSpc>
                <a:spcPct val="100000"/>
              </a:lnSpc>
              <a:spcBef>
                <a:spcPts val="479"/>
              </a:spcBef>
              <a:buClr>
                <a:srgbClr val="000000"/>
              </a:buClr>
              <a:buFont typeface="Arial"/>
              <a:buChar char="•"/>
              <a:tabLst>
                <a:tab pos="0" algn="l"/>
              </a:tabLst>
            </a:pPr>
            <a:r>
              <a:rPr lang="fr-FR" sz="2400" b="0" u="none" strike="noStrike">
                <a:solidFill>
                  <a:schemeClr val="dk1"/>
                </a:solidFill>
                <a:effectLst/>
                <a:uFillTx/>
                <a:latin typeface="Calibri"/>
              </a:rPr>
              <a:t>Modifiez les styles du texte du masque</a:t>
            </a:r>
            <a:endParaRPr lang="fr-FR" sz="2400" b="0" u="none" strike="noStrike">
              <a:solidFill>
                <a:schemeClr val="dk1"/>
              </a:solidFill>
              <a:effectLst/>
              <a:uFillTx/>
              <a:latin typeface="Calibri"/>
            </a:endParaRPr>
          </a:p>
          <a:p>
            <a:pPr marL="743040" lvl="1" indent="-285840" algn="l" defTabSz="914400">
              <a:lnSpc>
                <a:spcPct val="100000"/>
              </a:lnSpc>
              <a:spcBef>
                <a:spcPts val="400"/>
              </a:spcBef>
              <a:buClr>
                <a:srgbClr val="000000"/>
              </a:buClr>
              <a:buFont typeface="Arial"/>
              <a:buChar char="–"/>
              <a:tabLst>
                <a:tab pos="0" algn="l"/>
              </a:tabLst>
            </a:pPr>
            <a:r>
              <a:rPr lang="fr-FR" sz="2000" b="0" u="none" strike="noStrike">
                <a:solidFill>
                  <a:schemeClr val="dk1"/>
                </a:solidFill>
                <a:effectLst/>
                <a:uFillTx/>
                <a:latin typeface="Calibri"/>
              </a:rPr>
              <a:t>Deuxième niveau</a:t>
            </a:r>
            <a:endParaRPr lang="fr-FR" sz="2000" b="0" u="none" strike="noStrike">
              <a:solidFill>
                <a:schemeClr val="dk1"/>
              </a:solidFill>
              <a:effectLst/>
              <a:uFillTx/>
              <a:latin typeface="Calibri"/>
            </a:endParaRPr>
          </a:p>
          <a:p>
            <a:pPr marL="1143000" lvl="2" indent="-228600" algn="l" defTabSz="914400">
              <a:lnSpc>
                <a:spcPct val="100000"/>
              </a:lnSpc>
              <a:spcBef>
                <a:spcPts val="360"/>
              </a:spcBef>
              <a:buClr>
                <a:srgbClr val="000000"/>
              </a:buClr>
              <a:buFont typeface="Arial"/>
              <a:buChar char="•"/>
              <a:tabLst>
                <a:tab pos="0" algn="l"/>
              </a:tabLst>
            </a:pPr>
            <a:r>
              <a:rPr lang="fr-FR" sz="1800" b="0" u="none" strike="noStrike">
                <a:solidFill>
                  <a:schemeClr val="dk1"/>
                </a:solidFill>
                <a:effectLst/>
                <a:uFillTx/>
                <a:latin typeface="Calibri"/>
              </a:rPr>
              <a:t>Troisième niveau</a:t>
            </a:r>
            <a:endParaRPr lang="fr-FR" sz="1800" b="0" u="none" strike="noStrike">
              <a:solidFill>
                <a:schemeClr val="dk1"/>
              </a:solidFill>
              <a:effectLst/>
              <a:uFillTx/>
              <a:latin typeface="Calibri"/>
            </a:endParaRPr>
          </a:p>
          <a:p>
            <a:pPr marL="1600200" lvl="3" indent="-228600" algn="l" defTabSz="914400">
              <a:lnSpc>
                <a:spcPct val="100000"/>
              </a:lnSpc>
              <a:spcBef>
                <a:spcPts val="320"/>
              </a:spcBef>
              <a:buClr>
                <a:srgbClr val="000000"/>
              </a:buClr>
              <a:buFont typeface="Arial"/>
              <a:buChar char="–"/>
              <a:tabLst>
                <a:tab pos="0" algn="l"/>
              </a:tabLst>
            </a:pPr>
            <a:r>
              <a:rPr lang="fr-FR" sz="1600" b="0" u="none" strike="noStrike">
                <a:solidFill>
                  <a:schemeClr val="dk1"/>
                </a:solidFill>
                <a:effectLst/>
                <a:uFillTx/>
                <a:latin typeface="Calibri"/>
              </a:rPr>
              <a:t>Quatrième niveau</a:t>
            </a:r>
            <a:endParaRPr lang="fr-FR" sz="1600" b="0" u="none" strike="noStrike">
              <a:solidFill>
                <a:schemeClr val="dk1"/>
              </a:solidFill>
              <a:effectLst/>
              <a:uFillTx/>
              <a:latin typeface="Calibri"/>
            </a:endParaRPr>
          </a:p>
          <a:p>
            <a:pPr marL="2057400" lvl="4" indent="-228600" algn="l" defTabSz="914400">
              <a:lnSpc>
                <a:spcPct val="100000"/>
              </a:lnSpc>
              <a:spcBef>
                <a:spcPts val="320"/>
              </a:spcBef>
              <a:buClr>
                <a:srgbClr val="000000"/>
              </a:buClr>
              <a:buFont typeface="Arial"/>
              <a:buChar char="»"/>
              <a:tabLst>
                <a:tab pos="0" algn="l"/>
              </a:tabLst>
            </a:pPr>
            <a:r>
              <a:rPr lang="fr-FR" sz="1600" b="0" u="none" strike="noStrike">
                <a:solidFill>
                  <a:schemeClr val="dk1"/>
                </a:solidFill>
                <a:effectLst/>
                <a:uFillTx/>
                <a:latin typeface="Calibri"/>
              </a:rPr>
              <a:t>Cinquième niveau</a:t>
            </a:r>
            <a:endParaRPr lang="fr-FR" sz="1600" b="0" u="none" strike="noStrike">
              <a:solidFill>
                <a:schemeClr val="dk1"/>
              </a:solidFill>
              <a:effectLst/>
              <a:uFillTx/>
              <a:latin typeface="Calibri"/>
            </a:endParaRPr>
          </a:p>
        </p:txBody>
      </p:sp>
      <p:sp>
        <p:nvSpPr>
          <p:cNvPr id="49" name="PlaceHolder 6"/>
          <p:cNvSpPr>
            <a:spLocks noGrp="1"/>
          </p:cNvSpPr>
          <p:nvPr>
            <p:ph type="dt" idx="19"/>
          </p:nvPr>
        </p:nvSpPr>
        <p:spPr>
          <a:xfrm>
            <a:off x="457200" y="6356520"/>
            <a:ext cx="2133360" cy="364680"/>
          </a:xfrm>
          <a:prstGeom prst="rect">
            <a:avLst/>
          </a:prstGeom>
          <a:noFill/>
          <a:ln w="0">
            <a:noFill/>
          </a:ln>
        </p:spPr>
        <p:txBody>
          <a:bodyPr lIns="91440" tIns="45720" rIns="91440" bIns="45720" anchor="ctr">
            <a:noAutofit/>
          </a:bodyPr>
          <a:lstStyle>
            <a:lvl1pPr indent="0" algn="l" defTabSz="914400">
              <a:lnSpc>
                <a:spcPct val="100000"/>
              </a:lnSpc>
              <a:buNone/>
              <a:defRPr lang="fr-FR" sz="1200" b="0" u="none" strike="noStrike">
                <a:solidFill>
                  <a:schemeClr val="dk1">
                    <a:tint val="75000"/>
                  </a:schemeClr>
                </a:solidFill>
                <a:effectLst/>
                <a:uFillTx/>
                <a:latin typeface="Calibri"/>
              </a:defRPr>
            </a:lvl1pPr>
          </a:lstStyle>
          <a:p>
            <a:pPr indent="0" algn="l" defTabSz="914400">
              <a:lnSpc>
                <a:spcPct val="100000"/>
              </a:lnSpc>
              <a:buNone/>
            </a:pPr>
            <a:r>
              <a:rPr lang="fr-FR" sz="1200" b="0" u="none" strike="noStrike">
                <a:solidFill>
                  <a:schemeClr val="dk1">
                    <a:tint val="75000"/>
                  </a:schemeClr>
                </a:solidFill>
                <a:effectLst/>
                <a:uFillTx/>
                <a:latin typeface="Calibri"/>
              </a:rPr>
              <a:t>&lt;date/heure&gt;</a:t>
            </a:r>
            <a:endParaRPr lang="fr-FR" sz="1200" b="0" u="none" strike="noStrike">
              <a:solidFill>
                <a:srgbClr val="FFFFFF"/>
              </a:solidFill>
              <a:effectLst/>
              <a:uFillTx/>
              <a:latin typeface="Times New Roman"/>
            </a:endParaRPr>
          </a:p>
        </p:txBody>
      </p:sp>
      <p:sp>
        <p:nvSpPr>
          <p:cNvPr id="50" name="PlaceHolder 7"/>
          <p:cNvSpPr>
            <a:spLocks noGrp="1"/>
          </p:cNvSpPr>
          <p:nvPr>
            <p:ph type="ftr" idx="20"/>
          </p:nvPr>
        </p:nvSpPr>
        <p:spPr>
          <a:xfrm>
            <a:off x="3124080" y="6356520"/>
            <a:ext cx="2895120" cy="364680"/>
          </a:xfrm>
          <a:prstGeom prst="rect">
            <a:avLst/>
          </a:prstGeom>
          <a:noFill/>
          <a:ln w="0">
            <a:noFill/>
          </a:ln>
        </p:spPr>
        <p:txBody>
          <a:bodyPr lIns="91440" tIns="45720" rIns="91440" bIns="45720" anchor="ctr">
            <a:noAutofit/>
          </a:bodyPr>
          <a:lstStyle>
            <a:lvl1pPr indent="0" algn="ctr">
              <a:buNone/>
              <a:defRPr lang="fr-FR" sz="1400" b="0" u="none" strike="noStrike">
                <a:solidFill>
                  <a:srgbClr val="FFFFFF"/>
                </a:solidFill>
                <a:effectLst/>
                <a:uFillTx/>
                <a:latin typeface="Times New Roman"/>
              </a:defRPr>
            </a:lvl1pPr>
          </a:lstStyle>
          <a:p>
            <a:pPr indent="0" algn="ctr">
              <a:buNone/>
            </a:pPr>
            <a:r>
              <a:rPr lang="fr-FR" sz="1400" b="0" u="none" strike="noStrike">
                <a:solidFill>
                  <a:srgbClr val="FFFFFF"/>
                </a:solidFill>
                <a:effectLst/>
                <a:uFillTx/>
                <a:latin typeface="Times New Roman"/>
              </a:rPr>
              <a:t>&lt;pied de page&gt;</a:t>
            </a:r>
            <a:endParaRPr lang="fr-FR" sz="1400" b="0" u="none" strike="noStrike">
              <a:solidFill>
                <a:srgbClr val="FFFFFF"/>
              </a:solidFill>
              <a:effectLst/>
              <a:uFillTx/>
              <a:latin typeface="Times New Roman"/>
            </a:endParaRPr>
          </a:p>
        </p:txBody>
      </p:sp>
      <p:sp>
        <p:nvSpPr>
          <p:cNvPr id="51" name="PlaceHolder 8"/>
          <p:cNvSpPr>
            <a:spLocks noGrp="1"/>
          </p:cNvSpPr>
          <p:nvPr>
            <p:ph type="sldNum" idx="21"/>
          </p:nvPr>
        </p:nvSpPr>
        <p:spPr>
          <a:xfrm>
            <a:off x="6553080" y="6356520"/>
            <a:ext cx="2133360" cy="364680"/>
          </a:xfrm>
          <a:prstGeom prst="rect">
            <a:avLst/>
          </a:prstGeom>
          <a:noFill/>
          <a:ln w="0">
            <a:noFill/>
          </a:ln>
        </p:spPr>
        <p:txBody>
          <a:bodyPr lIns="91440" tIns="45720" rIns="91440" bIns="45720" anchor="ctr">
            <a:noAutofit/>
          </a:bodyPr>
          <a:lstStyle>
            <a:lvl1pPr indent="0" algn="r" defTabSz="914400">
              <a:lnSpc>
                <a:spcPct val="100000"/>
              </a:lnSpc>
              <a:buNone/>
              <a:defRPr lang="fr-FR" sz="1200" b="0" u="none" strike="noStrike">
                <a:solidFill>
                  <a:schemeClr val="dk1">
                    <a:tint val="75000"/>
                  </a:schemeClr>
                </a:solidFill>
                <a:effectLst/>
                <a:uFillTx/>
                <a:latin typeface="Calibri"/>
              </a:defRPr>
            </a:lvl1pPr>
          </a:lstStyle>
          <a:p>
            <a:pPr indent="0" algn="r" defTabSz="914400">
              <a:lnSpc>
                <a:spcPct val="100000"/>
              </a:lnSpc>
              <a:buNone/>
            </a:pPr>
            <a:fld id="{C9D89952-18A2-47DE-AFC4-B3423B58797E}" type="slidenum">
              <a:rPr lang="fr-FR" sz="1200" b="0" u="none" strike="noStrike">
                <a:solidFill>
                  <a:schemeClr val="dk1">
                    <a:tint val="75000"/>
                  </a:schemeClr>
                </a:solidFill>
                <a:effectLst/>
                <a:uFillTx/>
                <a:latin typeface="Calibri"/>
              </a:rPr>
              <a:t>&lt;numéro&gt;</a:t>
            </a:fld>
            <a:endParaRPr lang="fr-FR" sz="1200" b="0" u="none" strike="noStrike">
              <a:solidFill>
                <a:srgbClr val="FFFFFF"/>
              </a:solidFill>
              <a:effectLst/>
              <a:uFillTx/>
              <a:latin typeface="Times New Roman"/>
            </a:endParaRPr>
          </a:p>
        </p:txBody>
      </p:sp>
    </p:spTree>
  </p:cSld>
  <p:clrMap bg1="lt1" tx1="dk1" bg2="lt2" tx2="dk2" accent1="accent1" accent2="accent2" accent3="accent3" accent4="accent4" accent5="accent5" accent6="accent6" hlink="hlink" folHlink="folHlink"/>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dk1">
            <a:lumMod val="65000"/>
            <a:lumOff val="35000"/>
          </a:schemeClr>
        </a:solidFill>
      </p:bgPr>
    </p:bg>
    <p:spTree>
      <p:nvGrpSpPr>
        <p:cNvPr id="1" name=""/>
        <p:cNvGrpSpPr/>
        <p:nvPr/>
      </p:nvGrpSpPr>
      <p:grpSpPr>
        <a:xfrm>
          <a:off x="0" y="0"/>
          <a:ext cx="0" cy="0"/>
          <a:chOff x="0" y="0"/>
          <a:chExt cx="0" cy="0"/>
        </a:xfrm>
      </p:grpSpPr>
      <p:sp>
        <p:nvSpPr>
          <p:cNvPr id="52" name="PlaceHolder 1"/>
          <p:cNvSpPr>
            <a:spLocks noGrp="1"/>
          </p:cNvSpPr>
          <p:nvPr>
            <p:ph type="title"/>
          </p:nvPr>
        </p:nvSpPr>
        <p:spPr>
          <a:xfrm>
            <a:off x="457200" y="274680"/>
            <a:ext cx="8229240" cy="1142640"/>
          </a:xfrm>
          <a:prstGeom prst="rect">
            <a:avLst/>
          </a:prstGeom>
          <a:noFill/>
          <a:ln w="0">
            <a:noFill/>
          </a:ln>
        </p:spPr>
        <p:txBody>
          <a:bodyPr lIns="91440" tIns="45720" rIns="91440" bIns="45720" anchor="ctr">
            <a:noAutofit/>
          </a:bodyPr>
          <a:lstStyle>
            <a:lvl1pPr indent="0" algn="ctr" defTabSz="914400">
              <a:lnSpc>
                <a:spcPct val="100000"/>
              </a:lnSpc>
              <a:buNone/>
              <a:defRPr lang="fr-FR" sz="4400" b="0" u="none" strike="noStrike">
                <a:solidFill>
                  <a:schemeClr val="dk1"/>
                </a:solidFill>
                <a:effectLst/>
                <a:uFillTx/>
                <a:latin typeface="Calibri"/>
              </a:defRPr>
            </a:lvl1pPr>
          </a:lstStyle>
          <a:p>
            <a:pPr indent="0" algn="ctr" defTabSz="914400">
              <a:lnSpc>
                <a:spcPct val="100000"/>
              </a:lnSpc>
              <a:buNone/>
            </a:pPr>
            <a:r>
              <a:rPr lang="fr-FR" sz="4400" b="0" u="none" strike="noStrike">
                <a:solidFill>
                  <a:schemeClr val="dk1"/>
                </a:solidFill>
                <a:effectLst/>
                <a:uFillTx/>
                <a:latin typeface="Calibri"/>
              </a:rPr>
              <a:t>Modifiez le style du titre</a:t>
            </a:r>
            <a:endParaRPr lang="fr-FR" sz="4400" b="0" u="none" strike="noStrike">
              <a:solidFill>
                <a:schemeClr val="dk1"/>
              </a:solidFill>
              <a:effectLst/>
              <a:uFillTx/>
              <a:latin typeface="Calibri"/>
            </a:endParaRPr>
          </a:p>
        </p:txBody>
      </p:sp>
      <p:sp>
        <p:nvSpPr>
          <p:cNvPr id="53" name="PlaceHolder 2"/>
          <p:cNvSpPr>
            <a:spLocks noGrp="1"/>
          </p:cNvSpPr>
          <p:nvPr>
            <p:ph type="dt" idx="22"/>
          </p:nvPr>
        </p:nvSpPr>
        <p:spPr>
          <a:xfrm>
            <a:off x="457200" y="6356520"/>
            <a:ext cx="2133360" cy="364680"/>
          </a:xfrm>
          <a:prstGeom prst="rect">
            <a:avLst/>
          </a:prstGeom>
          <a:noFill/>
          <a:ln w="0">
            <a:noFill/>
          </a:ln>
        </p:spPr>
        <p:txBody>
          <a:bodyPr lIns="91440" tIns="45720" rIns="91440" bIns="45720" anchor="ctr">
            <a:noAutofit/>
          </a:bodyPr>
          <a:lstStyle>
            <a:lvl1pPr indent="0" algn="l" defTabSz="914400">
              <a:lnSpc>
                <a:spcPct val="100000"/>
              </a:lnSpc>
              <a:buNone/>
              <a:defRPr lang="fr-FR" sz="1200" b="0" u="none" strike="noStrike">
                <a:solidFill>
                  <a:schemeClr val="dk1">
                    <a:tint val="75000"/>
                  </a:schemeClr>
                </a:solidFill>
                <a:effectLst/>
                <a:uFillTx/>
                <a:latin typeface="Calibri"/>
              </a:defRPr>
            </a:lvl1pPr>
          </a:lstStyle>
          <a:p>
            <a:pPr indent="0" algn="l" defTabSz="914400">
              <a:lnSpc>
                <a:spcPct val="100000"/>
              </a:lnSpc>
              <a:buNone/>
            </a:pPr>
            <a:r>
              <a:rPr lang="fr-FR" sz="1200" b="0" u="none" strike="noStrike">
                <a:solidFill>
                  <a:schemeClr val="dk1">
                    <a:tint val="75000"/>
                  </a:schemeClr>
                </a:solidFill>
                <a:effectLst/>
                <a:uFillTx/>
                <a:latin typeface="Calibri"/>
              </a:rPr>
              <a:t>&lt;date/heure&gt;</a:t>
            </a:r>
            <a:endParaRPr lang="fr-FR" sz="1200" b="0" u="none" strike="noStrike">
              <a:solidFill>
                <a:srgbClr val="FFFFFF"/>
              </a:solidFill>
              <a:effectLst/>
              <a:uFillTx/>
              <a:latin typeface="Times New Roman"/>
            </a:endParaRPr>
          </a:p>
        </p:txBody>
      </p:sp>
      <p:sp>
        <p:nvSpPr>
          <p:cNvPr id="54" name="PlaceHolder 3"/>
          <p:cNvSpPr>
            <a:spLocks noGrp="1"/>
          </p:cNvSpPr>
          <p:nvPr>
            <p:ph type="ftr" idx="23"/>
          </p:nvPr>
        </p:nvSpPr>
        <p:spPr>
          <a:xfrm>
            <a:off x="3124080" y="6356520"/>
            <a:ext cx="2895120" cy="364680"/>
          </a:xfrm>
          <a:prstGeom prst="rect">
            <a:avLst/>
          </a:prstGeom>
          <a:noFill/>
          <a:ln w="0">
            <a:noFill/>
          </a:ln>
        </p:spPr>
        <p:txBody>
          <a:bodyPr lIns="91440" tIns="45720" rIns="91440" bIns="45720" anchor="ctr">
            <a:noAutofit/>
          </a:bodyPr>
          <a:lstStyle>
            <a:lvl1pPr indent="0" algn="ctr">
              <a:buNone/>
              <a:defRPr lang="fr-FR" sz="1400" b="0" u="none" strike="noStrike">
                <a:solidFill>
                  <a:srgbClr val="FFFFFF"/>
                </a:solidFill>
                <a:effectLst/>
                <a:uFillTx/>
                <a:latin typeface="Times New Roman"/>
              </a:defRPr>
            </a:lvl1pPr>
          </a:lstStyle>
          <a:p>
            <a:pPr indent="0" algn="ctr">
              <a:buNone/>
            </a:pPr>
            <a:r>
              <a:rPr lang="fr-FR" sz="1400" b="0" u="none" strike="noStrike">
                <a:solidFill>
                  <a:srgbClr val="FFFFFF"/>
                </a:solidFill>
                <a:effectLst/>
                <a:uFillTx/>
                <a:latin typeface="Times New Roman"/>
              </a:rPr>
              <a:t>&lt;pied de page&gt;</a:t>
            </a:r>
            <a:endParaRPr lang="fr-FR" sz="1400" b="0" u="none" strike="noStrike">
              <a:solidFill>
                <a:srgbClr val="FFFFFF"/>
              </a:solidFill>
              <a:effectLst/>
              <a:uFillTx/>
              <a:latin typeface="Times New Roman"/>
            </a:endParaRPr>
          </a:p>
        </p:txBody>
      </p:sp>
      <p:sp>
        <p:nvSpPr>
          <p:cNvPr id="55" name="PlaceHolder 4"/>
          <p:cNvSpPr>
            <a:spLocks noGrp="1"/>
          </p:cNvSpPr>
          <p:nvPr>
            <p:ph type="sldNum" idx="24"/>
          </p:nvPr>
        </p:nvSpPr>
        <p:spPr>
          <a:xfrm>
            <a:off x="6553080" y="6356520"/>
            <a:ext cx="2133360" cy="364680"/>
          </a:xfrm>
          <a:prstGeom prst="rect">
            <a:avLst/>
          </a:prstGeom>
          <a:noFill/>
          <a:ln w="0">
            <a:noFill/>
          </a:ln>
        </p:spPr>
        <p:txBody>
          <a:bodyPr lIns="91440" tIns="45720" rIns="91440" bIns="45720" anchor="ctr">
            <a:noAutofit/>
          </a:bodyPr>
          <a:lstStyle>
            <a:lvl1pPr indent="0" algn="r" defTabSz="914400">
              <a:lnSpc>
                <a:spcPct val="100000"/>
              </a:lnSpc>
              <a:buNone/>
              <a:defRPr lang="fr-FR" sz="1200" b="0" u="none" strike="noStrike">
                <a:solidFill>
                  <a:schemeClr val="dk1">
                    <a:tint val="75000"/>
                  </a:schemeClr>
                </a:solidFill>
                <a:effectLst/>
                <a:uFillTx/>
                <a:latin typeface="Calibri"/>
              </a:defRPr>
            </a:lvl1pPr>
          </a:lstStyle>
          <a:p>
            <a:pPr indent="0" algn="r" defTabSz="914400">
              <a:lnSpc>
                <a:spcPct val="100000"/>
              </a:lnSpc>
              <a:buNone/>
            </a:pPr>
            <a:fld id="{8DDF615A-8AA2-481C-A28E-6CB80DE1CC88}" type="slidenum">
              <a:rPr lang="fr-FR" sz="1200" b="0" u="none" strike="noStrike">
                <a:solidFill>
                  <a:schemeClr val="dk1">
                    <a:tint val="75000"/>
                  </a:schemeClr>
                </a:solidFill>
                <a:effectLst/>
                <a:uFillTx/>
                <a:latin typeface="Calibri"/>
              </a:rPr>
              <a:t>&lt;numéro&gt;</a:t>
            </a:fld>
            <a:endParaRPr lang="fr-FR" sz="1200" b="0" u="none" strike="noStrike">
              <a:solidFill>
                <a:srgbClr val="FFFFFF"/>
              </a:solidFill>
              <a:effectLst/>
              <a:uFillTx/>
              <a:latin typeface="Times New Roman"/>
            </a:endParaRPr>
          </a:p>
        </p:txBody>
      </p:sp>
    </p:spTree>
  </p:cSld>
  <p:clrMap bg1="lt1" tx1="dk1" bg2="lt2" tx2="dk2" accent1="accent1" accent2="accent2" accent3="accent3" accent4="accent4" accent5="accent5" accent6="accent6" hlink="hlink" folHlink="folHlink"/>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10.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5.xml"/>
</Relationships>
</file>

<file path=ppt/slides/_rels/slide11.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5.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14.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slideLayout" Target="../slideLayouts/slideLayout4.xml"/>
</Relationships>
</file>

<file path=ppt/slides/_rels/slide15.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slideLayout" Target="../slideLayouts/slideLayout4.xml"/>
</Relationships>
</file>

<file path=ppt/slides/_rels/slide16.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slideLayout" Target="../slideLayouts/slideLayout4.xml"/>
</Relationships>
</file>

<file path=ppt/slides/_rels/slide17.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slideLayout" Target="../slideLayouts/slideLayout4.xml"/>
</Relationships>
</file>

<file path=ppt/slides/_rels/slide18.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slideLayout" Target="../slideLayouts/slideLayout4.xml"/>
</Relationships>
</file>

<file path=ppt/slides/_rels/slide19.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slideLayout" Target="../slideLayouts/slideLayout4.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20.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png"/><Relationship Id="rId3" Type="http://schemas.openxmlformats.org/officeDocument/2006/relationships/slideLayout" Target="../slideLayouts/slideLayout4.xml"/>
</Relationships>
</file>

<file path=ppt/slides/_rels/slide21.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4.xml"/>
</Relationships>
</file>

<file path=ppt/slides/_rels/slide22.xml.rels><?xml version="1.0" encoding="UTF-8"?>
<Relationships xmlns="http://schemas.openxmlformats.org/package/2006/relationships"><Relationship Id="rId1" Type="http://schemas.openxmlformats.org/officeDocument/2006/relationships/image" Target="../media/image20.jpeg"/><Relationship Id="rId2" Type="http://schemas.openxmlformats.org/officeDocument/2006/relationships/image" Target="../media/image21.jpeg"/><Relationship Id="rId3" Type="http://schemas.openxmlformats.org/officeDocument/2006/relationships/slideLayout" Target="../slideLayouts/slideLayout4.xml"/>
</Relationships>
</file>

<file path=ppt/slides/_rels/slide23.xml.rels><?xml version="1.0" encoding="UTF-8"?>
<Relationships xmlns="http://schemas.openxmlformats.org/package/2006/relationships"><Relationship Id="rId1" Type="http://schemas.openxmlformats.org/officeDocument/2006/relationships/image" Target="../media/image22.jpeg"/><Relationship Id="rId2" Type="http://schemas.openxmlformats.org/officeDocument/2006/relationships/slideLayout" Target="../slideLayouts/slideLayout4.xml"/>
</Relationships>
</file>

<file path=ppt/slides/_rels/slide24.xml.rels><?xml version="1.0" encoding="UTF-8"?>
<Relationships xmlns="http://schemas.openxmlformats.org/package/2006/relationships"><Relationship Id="rId1" Type="http://schemas.openxmlformats.org/officeDocument/2006/relationships/image" Target="../media/image23.jpeg"/><Relationship Id="rId2" Type="http://schemas.openxmlformats.org/officeDocument/2006/relationships/slideLayout" Target="../slideLayouts/slideLayout4.xml"/>
</Relationships>
</file>

<file path=ppt/slides/_rels/slide25.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4.xml"/>
</Relationships>
</file>

<file path=ppt/slides/_rels/slide26.xml.rels><?xml version="1.0" encoding="UTF-8"?>
<Relationships xmlns="http://schemas.openxmlformats.org/package/2006/relationships"><Relationship Id="rId1" Type="http://schemas.openxmlformats.org/officeDocument/2006/relationships/image" Target="../media/image25.jpeg"/><Relationship Id="rId2" Type="http://schemas.openxmlformats.org/officeDocument/2006/relationships/slideLayout" Target="../slideLayouts/slideLayout4.xml"/>
</Relationships>
</file>

<file path=ppt/slides/_rels/slide27.xml.rels><?xml version="1.0" encoding="UTF-8"?>
<Relationships xmlns="http://schemas.openxmlformats.org/package/2006/relationships"><Relationship Id="rId1" Type="http://schemas.openxmlformats.org/officeDocument/2006/relationships/image" Target="../media/image26.jpeg"/><Relationship Id="rId2" Type="http://schemas.openxmlformats.org/officeDocument/2006/relationships/slideLayout" Target="../slideLayouts/slideLayout4.xml"/>
</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29.xml.rels><?xml version="1.0" encoding="UTF-8"?>
<Relationships xmlns="http://schemas.openxmlformats.org/package/2006/relationships"><Relationship Id="rId1" Type="http://schemas.openxmlformats.org/officeDocument/2006/relationships/image" Target="../media/image27.jpeg"/><Relationship Id="rId2" Type="http://schemas.openxmlformats.org/officeDocument/2006/relationships/slideLayout" Target="../slideLayouts/slideLayout4.xml"/>
</Relationships>
</file>

<file path=ppt/slides/_rels/slide3.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5.xml"/>
</Relationships>
</file>

<file path=ppt/slides/_rels/slide30.xml.rels><?xml version="1.0" encoding="UTF-8"?>
<Relationships xmlns="http://schemas.openxmlformats.org/package/2006/relationships"><Relationship Id="rId1" Type="http://schemas.openxmlformats.org/officeDocument/2006/relationships/image" Target="../media/image28.jpeg"/><Relationship Id="rId2" Type="http://schemas.openxmlformats.org/officeDocument/2006/relationships/slideLayout" Target="../slideLayouts/slideLayout4.xml"/>
</Relationships>
</file>

<file path=ppt/slides/_rels/slide31.xml.rels><?xml version="1.0" encoding="UTF-8"?>
<Relationships xmlns="http://schemas.openxmlformats.org/package/2006/relationships"><Relationship Id="rId1" Type="http://schemas.openxmlformats.org/officeDocument/2006/relationships/image" Target="../media/image29.jpeg"/><Relationship Id="rId2" Type="http://schemas.openxmlformats.org/officeDocument/2006/relationships/slideLayout" Target="../slideLayouts/slideLayout4.xml"/><Relationship Id="rId3" Type="http://schemas.openxmlformats.org/officeDocument/2006/relationships/notesSlide" Target="../notesSlides/notesSlide31.xml"/>
</Relationships>
</file>

<file path=ppt/slides/_rels/slide32.xml.rels><?xml version="1.0" encoding="UTF-8"?>
<Relationships xmlns="http://schemas.openxmlformats.org/package/2006/relationships"><Relationship Id="rId1" Type="http://schemas.openxmlformats.org/officeDocument/2006/relationships/image" Target="../media/image30.jpeg"/><Relationship Id="rId2" Type="http://schemas.openxmlformats.org/officeDocument/2006/relationships/slideLayout" Target="../slideLayouts/slideLayout4.xml"/><Relationship Id="rId3" Type="http://schemas.openxmlformats.org/officeDocument/2006/relationships/notesSlide" Target="../notesSlides/notesSlide32.xml"/>
</Relationships>
</file>

<file path=ppt/slides/_rels/slide33.xml.rels><?xml version="1.0" encoding="UTF-8"?>
<Relationships xmlns="http://schemas.openxmlformats.org/package/2006/relationships"><Relationship Id="rId1" Type="http://schemas.openxmlformats.org/officeDocument/2006/relationships/image" Target="../media/image31.jpeg"/><Relationship Id="rId2" Type="http://schemas.openxmlformats.org/officeDocument/2006/relationships/slideLayout" Target="../slideLayouts/slideLayout4.xml"/><Relationship Id="rId3" Type="http://schemas.openxmlformats.org/officeDocument/2006/relationships/notesSlide" Target="../notesSlides/notesSlide33.xml"/>
</Relationships>
</file>

<file path=ppt/slides/_rels/slide34.xml.rels><?xml version="1.0" encoding="UTF-8"?>
<Relationships xmlns="http://schemas.openxmlformats.org/package/2006/relationships"><Relationship Id="rId1" Type="http://schemas.openxmlformats.org/officeDocument/2006/relationships/image" Target="../media/image32.jpeg"/><Relationship Id="rId2" Type="http://schemas.openxmlformats.org/officeDocument/2006/relationships/slideLayout" Target="../slideLayouts/slideLayout4.xml"/><Relationship Id="rId3" Type="http://schemas.openxmlformats.org/officeDocument/2006/relationships/notesSlide" Target="../notesSlides/notesSlide34.xml"/>
</Relationships>
</file>

<file path=ppt/slides/_rels/slide35.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slideLayout" Target="../slideLayouts/slideLayout4.xml"/><Relationship Id="rId3" Type="http://schemas.openxmlformats.org/officeDocument/2006/relationships/notesSlide" Target="../notesSlides/notesSlide35.xml"/>
</Relationships>
</file>

<file path=ppt/slides/_rels/slide36.xml.rels><?xml version="1.0" encoding="UTF-8"?>
<Relationships xmlns="http://schemas.openxmlformats.org/package/2006/relationships"><Relationship Id="rId1" Type="http://schemas.openxmlformats.org/officeDocument/2006/relationships/image" Target="../media/image34.jpeg"/><Relationship Id="rId2" Type="http://schemas.openxmlformats.org/officeDocument/2006/relationships/slideLayout" Target="../slideLayouts/slideLayout4.xml"/>
</Relationships>
</file>

<file path=ppt/slides/_rels/slide37.xml.rels><?xml version="1.0" encoding="UTF-8"?>
<Relationships xmlns="http://schemas.openxmlformats.org/package/2006/relationships"><Relationship Id="rId1" Type="http://schemas.openxmlformats.org/officeDocument/2006/relationships/image" Target="../media/image35.png"/><Relationship Id="rId2" Type="http://schemas.openxmlformats.org/officeDocument/2006/relationships/slideLayout" Target="../slideLayouts/slideLayout4.xml"/>
</Relationships>
</file>

<file path=ppt/slides/_rels/slide38.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slideLayout" Target="../slideLayouts/slideLayout4.xml"/>
</Relationships>
</file>

<file path=ppt/slides/_rels/slide39.xml.rels><?xml version="1.0" encoding="UTF-8"?>
<Relationships xmlns="http://schemas.openxmlformats.org/package/2006/relationships"><Relationship Id="rId1" Type="http://schemas.openxmlformats.org/officeDocument/2006/relationships/image" Target="../media/image37.jpeg"/><Relationship Id="rId2" Type="http://schemas.openxmlformats.org/officeDocument/2006/relationships/slideLayout" Target="../slideLayouts/slideLayout4.xml"/>
</Relationships>
</file>

<file path=ppt/slides/_rels/slide4.xml.rels><?xml version="1.0" encoding="UTF-8"?>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5.xml"/>
</Relationships>
</file>

<file path=ppt/slides/_rels/slide40.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41.xml.rels><?xml version="1.0" encoding="UTF-8"?>
<Relationships xmlns="http://schemas.openxmlformats.org/package/2006/relationships"><Relationship Id="rId1" Type="http://schemas.openxmlformats.org/officeDocument/2006/relationships/image" Target="../media/image38.jpeg"/><Relationship Id="rId2" Type="http://schemas.openxmlformats.org/officeDocument/2006/relationships/slideLayout" Target="../slideLayouts/slideLayout4.xml"/>
</Relationships>
</file>

<file path=ppt/slides/_rels/slide42.xml.rels><?xml version="1.0" encoding="UTF-8"?>
<Relationships xmlns="http://schemas.openxmlformats.org/package/2006/relationships"><Relationship Id="rId1" Type="http://schemas.openxmlformats.org/officeDocument/2006/relationships/image" Target="../media/image39.png"/><Relationship Id="rId2" Type="http://schemas.openxmlformats.org/officeDocument/2006/relationships/slideLayout" Target="../slideLayouts/slideLayout4.xml"/>
</Relationships>
</file>

<file path=ppt/slides/_rels/slide43.xml.rels><?xml version="1.0" encoding="UTF-8"?>
<Relationships xmlns="http://schemas.openxmlformats.org/package/2006/relationships"><Relationship Id="rId1" Type="http://schemas.openxmlformats.org/officeDocument/2006/relationships/image" Target="../media/image40.jpeg"/><Relationship Id="rId2" Type="http://schemas.openxmlformats.org/officeDocument/2006/relationships/image" Target="../media/image41.jpeg"/><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slideLayout" Target="../slideLayouts/slideLayout4.xml"/>
</Relationships>
</file>

<file path=ppt/slides/_rels/slide44.xml.rels><?xml version="1.0" encoding="UTF-8"?>
<Relationships xmlns="http://schemas.openxmlformats.org/package/2006/relationships"><Relationship Id="rId1" Type="http://schemas.openxmlformats.org/officeDocument/2006/relationships/image" Target="../media/image44.jpeg"/><Relationship Id="rId2" Type="http://schemas.openxmlformats.org/officeDocument/2006/relationships/image" Target="../media/image45.jpeg"/><Relationship Id="rId3" Type="http://schemas.openxmlformats.org/officeDocument/2006/relationships/image" Target="../media/image46.jpeg"/><Relationship Id="rId4" Type="http://schemas.openxmlformats.org/officeDocument/2006/relationships/image" Target="../media/image47.jpeg"/><Relationship Id="rId5" Type="http://schemas.openxmlformats.org/officeDocument/2006/relationships/slideLayout" Target="../slideLayouts/slideLayout4.xml"/>
</Relationships>
</file>

<file path=ppt/slides/_rels/slide45.xml.rels><?xml version="1.0" encoding="UTF-8"?>
<Relationships xmlns="http://schemas.openxmlformats.org/package/2006/relationships"><Relationship Id="rId1" Type="http://schemas.openxmlformats.org/officeDocument/2006/relationships/image" Target="../media/image48.jpeg"/><Relationship Id="rId2" Type="http://schemas.openxmlformats.org/officeDocument/2006/relationships/image" Target="../media/image49.jpeg"/><Relationship Id="rId3" Type="http://schemas.openxmlformats.org/officeDocument/2006/relationships/image" Target="../media/image50.jpeg"/><Relationship Id="rId4" Type="http://schemas.openxmlformats.org/officeDocument/2006/relationships/image" Target="../media/image51.jpeg"/><Relationship Id="rId5" Type="http://schemas.openxmlformats.org/officeDocument/2006/relationships/slideLayout" Target="../slideLayouts/slideLayout4.xml"/>
</Relationships>
</file>

<file path=ppt/slides/_rels/slide46.xml.rels><?xml version="1.0" encoding="UTF-8"?>
<Relationships xmlns="http://schemas.openxmlformats.org/package/2006/relationships"><Relationship Id="rId1" Type="http://schemas.openxmlformats.org/officeDocument/2006/relationships/image" Target="../media/image52.jpeg"/><Relationship Id="rId2" Type="http://schemas.openxmlformats.org/officeDocument/2006/relationships/slideLayout" Target="../slideLayouts/slideLayout4.xml"/>
</Relationships>
</file>

<file path=ppt/slides/_rels/slide47.xml.rels><?xml version="1.0" encoding="UTF-8"?>
<Relationships xmlns="http://schemas.openxmlformats.org/package/2006/relationships"><Relationship Id="rId1" Type="http://schemas.openxmlformats.org/officeDocument/2006/relationships/image" Target="../media/image53.jpeg"/><Relationship Id="rId2" Type="http://schemas.openxmlformats.org/officeDocument/2006/relationships/image" Target="../media/image54.jpeg"/><Relationship Id="rId3" Type="http://schemas.openxmlformats.org/officeDocument/2006/relationships/slideLayout" Target="../slideLayouts/slideLayout4.xml"/>
</Relationships>
</file>

<file path=ppt/slides/_rels/slide48.xml.rels><?xml version="1.0" encoding="UTF-8"?>
<Relationships xmlns="http://schemas.openxmlformats.org/package/2006/relationships"><Relationship Id="rId1" Type="http://schemas.openxmlformats.org/officeDocument/2006/relationships/image" Target="../media/image55.jpeg"/><Relationship Id="rId2" Type="http://schemas.openxmlformats.org/officeDocument/2006/relationships/slideLayout" Target="../slideLayouts/slideLayout4.xml"/>
</Relationships>
</file>

<file path=ppt/slides/_rels/slide49.xml.rels><?xml version="1.0" encoding="UTF-8"?>
<Relationships xmlns="http://schemas.openxmlformats.org/package/2006/relationships"><Relationship Id="rId1" Type="http://schemas.openxmlformats.org/officeDocument/2006/relationships/image" Target="../media/image56.jpeg"/><Relationship Id="rId2" Type="http://schemas.openxmlformats.org/officeDocument/2006/relationships/slideLayout" Target="../slideLayouts/slideLayout4.xml"/>
</Relationships>
</file>

<file path=ppt/slides/_rels/slide5.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5.xml"/>
</Relationships>
</file>

<file path=ppt/slides/_rels/slide50.xml.rels><?xml version="1.0" encoding="UTF-8"?>
<Relationships xmlns="http://schemas.openxmlformats.org/package/2006/relationships"><Relationship Id="rId1" Type="http://schemas.openxmlformats.org/officeDocument/2006/relationships/image" Target="../media/image57.jpeg"/><Relationship Id="rId2" Type="http://schemas.openxmlformats.org/officeDocument/2006/relationships/image" Target="../media/image58.jpeg"/><Relationship Id="rId3" Type="http://schemas.openxmlformats.org/officeDocument/2006/relationships/image" Target="../media/image59.jpeg"/><Relationship Id="rId4" Type="http://schemas.openxmlformats.org/officeDocument/2006/relationships/image" Target="../media/image60.jpeg"/><Relationship Id="rId5" Type="http://schemas.openxmlformats.org/officeDocument/2006/relationships/slideLayout" Target="../slideLayouts/slideLayout4.xml"/>
</Relationships>
</file>

<file path=ppt/slides/_rels/slide51.xml.rels><?xml version="1.0" encoding="UTF-8"?>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4.xml"/>
</Relationships>
</file>

<file path=ppt/slides/_rels/slide52.xml.rels><?xml version="1.0" encoding="UTF-8"?>
<Relationships xmlns="http://schemas.openxmlformats.org/package/2006/relationships"><Relationship Id="rId1" Type="http://schemas.openxmlformats.org/officeDocument/2006/relationships/image" Target="../media/image62.jpeg"/><Relationship Id="rId2" Type="http://schemas.openxmlformats.org/officeDocument/2006/relationships/image" Target="../media/image63.jpeg"/><Relationship Id="rId3" Type="http://schemas.openxmlformats.org/officeDocument/2006/relationships/image" Target="../media/image64.jpeg"/><Relationship Id="rId4" Type="http://schemas.openxmlformats.org/officeDocument/2006/relationships/image" Target="../media/image65.jpeg"/><Relationship Id="rId5" Type="http://schemas.openxmlformats.org/officeDocument/2006/relationships/slideLayout" Target="../slideLayouts/slideLayout4.xml"/>
</Relationships>
</file>

<file path=ppt/slides/_rels/slide53.xml.rels><?xml version="1.0" encoding="UTF-8"?>
<Relationships xmlns="http://schemas.openxmlformats.org/package/2006/relationships"><Relationship Id="rId1" Type="http://schemas.openxmlformats.org/officeDocument/2006/relationships/hyperlink" Target="mailto:pauline.detavernier@gmail.com" TargetMode="External"/><Relationship Id="rId2" Type="http://schemas.openxmlformats.org/officeDocument/2006/relationships/slideLayout" Target="../slideLayouts/slideLayout4.xml"/>
</Relationships>
</file>

<file path=ppt/slides/_rels/slide6.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slideLayout" Target="../slideLayouts/slideLayout5.xml"/>
</Relationships>
</file>

<file path=ppt/slides/_rels/slide7.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slideLayout" Target="../slideLayouts/slideLayout5.xml"/>
</Relationships>
</file>

<file path=ppt/slides/_rels/slide8.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slideLayout" Target="../slideLayouts/slideLayout5.xml"/>
</Relationships>
</file>

<file path=ppt/slides/_rels/slide9.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5.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 name="Rectangle 3"/>
          <p:cNvSpPr/>
          <p:nvPr/>
        </p:nvSpPr>
        <p:spPr>
          <a:xfrm>
            <a:off x="0" y="-2160"/>
            <a:ext cx="9132120" cy="6859800"/>
          </a:xfrm>
          <a:prstGeom prst="rect">
            <a:avLst/>
          </a:prstGeom>
          <a:solidFill>
            <a:schemeClr val="accent1"/>
          </a:solidFill>
          <a:ln w="25560">
            <a:solidFill>
              <a:schemeClr val="accent1"/>
            </a:solidFill>
            <a:round/>
          </a:ln>
        </p:spPr>
        <p:style>
          <a:lnRef idx="0"/>
          <a:fillRef idx="0"/>
          <a:effectRef idx="0"/>
          <a:fontRef idx="minor"/>
        </p:style>
        <p:txBody>
          <a:bodyPr lIns="90000" tIns="45000" rIns="90000" bIns="45000" anchor="ctr">
            <a:noAutofit/>
          </a:bodyPr>
          <a:p>
            <a:pPr algn="ctr" defTabSz="914400">
              <a:lnSpc>
                <a:spcPct val="100000"/>
              </a:lnSpc>
            </a:pPr>
            <a:r>
              <a:rPr lang="fr-FR" sz="4400" b="0" u="none" strike="noStrike">
                <a:solidFill>
                  <a:schemeClr val="lt1"/>
                </a:solidFill>
                <a:effectLst/>
                <a:uFillTx/>
                <a:latin typeface="Berlin Sans FB"/>
              </a:rPr>
              <a:t>18 octobre 2019</a:t>
            </a:r>
            <a:endParaRPr lang="fr-FR" sz="4400" b="0" u="none" strike="noStrike">
              <a:solidFill>
                <a:srgbClr val="FFFFFF"/>
              </a:solidFill>
              <a:effectLst/>
              <a:uFillTx/>
              <a:latin typeface="Arial"/>
            </a:endParaRPr>
          </a:p>
          <a:p>
            <a:pPr algn="ctr" defTabSz="914400">
              <a:lnSpc>
                <a:spcPct val="100000"/>
              </a:lnSpc>
            </a:pPr>
            <a:endParaRPr lang="fr-FR" sz="4400" b="0" u="none" strike="noStrike">
              <a:solidFill>
                <a:srgbClr val="FFFFFF"/>
              </a:solidFill>
              <a:effectLst/>
              <a:uFillTx/>
              <a:latin typeface="Arial"/>
            </a:endParaRPr>
          </a:p>
          <a:p>
            <a:pPr algn="ctr" defTabSz="914400">
              <a:lnSpc>
                <a:spcPct val="100000"/>
              </a:lnSpc>
            </a:pPr>
            <a:endParaRPr lang="fr-FR" sz="4000" b="0" u="none" strike="noStrike">
              <a:solidFill>
                <a:srgbClr val="FFFFFF"/>
              </a:solidFill>
              <a:effectLst/>
              <a:uFillTx/>
              <a:latin typeface="Arial"/>
            </a:endParaRPr>
          </a:p>
          <a:p>
            <a:pPr algn="ctr" defTabSz="914400">
              <a:lnSpc>
                <a:spcPct val="100000"/>
              </a:lnSpc>
            </a:pPr>
            <a:r>
              <a:rPr lang="fr-FR" sz="4000" b="0" u="none" strike="noStrike">
                <a:solidFill>
                  <a:schemeClr val="lt1"/>
                </a:solidFill>
                <a:effectLst/>
                <a:uFillTx/>
                <a:latin typeface="Berlin Sans FB"/>
              </a:rPr>
              <a:t>Lecture d’une ville : l’exemple parisien</a:t>
            </a:r>
            <a:endParaRPr lang="fr-FR" sz="4000" b="0" u="none" strike="noStrike">
              <a:solidFill>
                <a:srgbClr val="FFFFFF"/>
              </a:solidFill>
              <a:effectLst/>
              <a:uFillTx/>
              <a:latin typeface="Arial"/>
            </a:endParaRPr>
          </a:p>
          <a:p>
            <a:pPr algn="ctr" defTabSz="914400">
              <a:lnSpc>
                <a:spcPct val="100000"/>
              </a:lnSpc>
            </a:pPr>
            <a:endParaRPr lang="fr-FR" sz="3600" b="0" u="none" strike="noStrike">
              <a:solidFill>
                <a:srgbClr val="FFFFFF"/>
              </a:solidFill>
              <a:effectLst/>
              <a:uFillTx/>
              <a:latin typeface="Arial"/>
            </a:endParaRPr>
          </a:p>
          <a:p>
            <a:pPr algn="ctr" defTabSz="914400">
              <a:lnSpc>
                <a:spcPct val="100000"/>
              </a:lnSpc>
            </a:pPr>
            <a:endParaRPr lang="fr-FR" sz="3600" b="0" u="none" strike="noStrike">
              <a:solidFill>
                <a:srgbClr val="FFFFFF"/>
              </a:solidFill>
              <a:effectLst/>
              <a:uFillTx/>
              <a:latin typeface="Arial"/>
            </a:endParaRPr>
          </a:p>
          <a:p>
            <a:pPr algn="ctr" defTabSz="914400">
              <a:lnSpc>
                <a:spcPct val="100000"/>
              </a:lnSpc>
            </a:pPr>
            <a:endParaRPr lang="fr-FR" sz="3600" b="0" u="none" strike="noStrike">
              <a:solidFill>
                <a:srgbClr val="FFFFFF"/>
              </a:solidFill>
              <a:effectLst/>
              <a:uFillTx/>
              <a:latin typeface="Arial"/>
            </a:endParaRPr>
          </a:p>
          <a:p>
            <a:pPr algn="ctr" defTabSz="914400">
              <a:lnSpc>
                <a:spcPct val="100000"/>
              </a:lnSpc>
            </a:pPr>
            <a:r>
              <a:rPr lang="fr-FR" sz="3600" b="0" u="none" strike="noStrike">
                <a:solidFill>
                  <a:schemeClr val="lt1"/>
                </a:solidFill>
                <a:effectLst/>
                <a:uFillTx/>
                <a:latin typeface="Berlin Sans FB"/>
              </a:rPr>
              <a:t>Bernard Roth</a:t>
            </a:r>
            <a:endParaRPr lang="fr-FR" sz="3600" b="0" u="none" strike="noStrike">
              <a:solidFill>
                <a:srgbClr val="FFFFFF"/>
              </a:solidFill>
              <a:effectLst/>
              <a:uFillTx/>
              <a:latin typeface="Arial"/>
            </a:endParaRPr>
          </a:p>
          <a:p>
            <a:pPr algn="ctr" defTabSz="914400">
              <a:lnSpc>
                <a:spcPct val="100000"/>
              </a:lnSpc>
            </a:pPr>
            <a:r>
              <a:rPr lang="fr-FR" sz="3600" b="0" u="none" strike="noStrike">
                <a:solidFill>
                  <a:schemeClr val="lt1"/>
                </a:solidFill>
                <a:effectLst/>
                <a:uFillTx/>
                <a:latin typeface="Berlin Sans FB"/>
              </a:rPr>
              <a:t>Invitée : Pauline Detavernier</a:t>
            </a:r>
            <a:endParaRPr lang="fr-FR" sz="3600" b="0" u="none" strike="noStrik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5" name="Picture 2"/>
          <p:cNvPicPr/>
          <p:nvPr/>
        </p:nvPicPr>
        <p:blipFill>
          <a:blip r:embed="rId1"/>
          <a:stretch/>
        </p:blipFill>
        <p:spPr>
          <a:xfrm>
            <a:off x="1420920" y="1052640"/>
            <a:ext cx="6249960" cy="4464000"/>
          </a:xfrm>
          <a:prstGeom prst="rect">
            <a:avLst/>
          </a:prstGeom>
          <a:noFill/>
          <a:ln w="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6" name="PlaceHolder 1"/>
          <p:cNvSpPr>
            <a:spLocks noGrp="1"/>
          </p:cNvSpPr>
          <p:nvPr>
            <p:ph type="title"/>
          </p:nvPr>
        </p:nvSpPr>
        <p:spPr>
          <a:xfrm>
            <a:off x="5687640" y="6066000"/>
            <a:ext cx="3456000" cy="791640"/>
          </a:xfrm>
          <a:prstGeom prst="rect">
            <a:avLst/>
          </a:prstGeom>
          <a:noFill/>
          <a:ln w="0">
            <a:noFill/>
          </a:ln>
        </p:spPr>
        <p:txBody>
          <a:bodyPr lIns="91440" tIns="45720" rIns="91440" bIns="45720" anchor="ctr">
            <a:normAutofit/>
          </a:bodyPr>
          <a:p>
            <a:pPr indent="0" algn="ctr" defTabSz="914400">
              <a:lnSpc>
                <a:spcPct val="100000"/>
              </a:lnSpc>
              <a:buNone/>
            </a:pPr>
            <a:r>
              <a:rPr lang="fr-FR" sz="3200" b="0" u="none" strike="noStrike">
                <a:solidFill>
                  <a:schemeClr val="lt1"/>
                </a:solidFill>
                <a:effectLst/>
                <a:uFillTx/>
                <a:latin typeface="Berlin Sans FB"/>
              </a:rPr>
              <a:t>Gare d’Euston   </a:t>
            </a:r>
            <a:r>
              <a:rPr lang="fr-FR" sz="2400" b="0" u="none" strike="noStrike">
                <a:solidFill>
                  <a:schemeClr val="lt1"/>
                </a:solidFill>
                <a:effectLst/>
                <a:uFillTx/>
                <a:latin typeface="Berlin Sans FB"/>
              </a:rPr>
              <a:t>1837</a:t>
            </a:r>
            <a:endParaRPr lang="fr-FR" sz="2400" b="0" u="none" strike="noStrike">
              <a:solidFill>
                <a:schemeClr val="dk1"/>
              </a:solidFill>
              <a:effectLst/>
              <a:uFillTx/>
              <a:latin typeface="Calibri"/>
            </a:endParaRPr>
          </a:p>
        </p:txBody>
      </p:sp>
      <p:pic>
        <p:nvPicPr>
          <p:cNvPr id="97" name="Picture 2"/>
          <p:cNvPicPr/>
          <p:nvPr/>
        </p:nvPicPr>
        <p:blipFill>
          <a:blip r:embed="rId1"/>
          <a:stretch/>
        </p:blipFill>
        <p:spPr>
          <a:xfrm>
            <a:off x="251640" y="188640"/>
            <a:ext cx="7993440" cy="6048360"/>
          </a:xfrm>
          <a:prstGeom prst="rect">
            <a:avLst/>
          </a:prstGeom>
          <a:noFill/>
          <a:ln w="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8" name="PlaceHolder 1"/>
          <p:cNvSpPr>
            <a:spLocks noGrp="1"/>
          </p:cNvSpPr>
          <p:nvPr>
            <p:ph type="title"/>
          </p:nvPr>
        </p:nvSpPr>
        <p:spPr>
          <a:xfrm>
            <a:off x="0" y="2493000"/>
            <a:ext cx="9000720" cy="2016000"/>
          </a:xfrm>
          <a:prstGeom prst="rect">
            <a:avLst/>
          </a:prstGeom>
          <a:noFill/>
          <a:ln w="0">
            <a:noFill/>
          </a:ln>
        </p:spPr>
        <p:txBody>
          <a:bodyPr lIns="91440" tIns="45720" rIns="91440" bIns="45720" anchor="ctr">
            <a:normAutofit/>
          </a:bodyPr>
          <a:p>
            <a:pPr indent="0" algn="ctr" defTabSz="914400">
              <a:lnSpc>
                <a:spcPct val="100000"/>
              </a:lnSpc>
              <a:buNone/>
            </a:pPr>
            <a:r>
              <a:rPr lang="fr-FR" sz="4400" b="0" u="none" strike="noStrike">
                <a:solidFill>
                  <a:schemeClr val="lt1"/>
                </a:solidFill>
                <a:effectLst/>
                <a:uFillTx/>
                <a:latin typeface="Berlin Sans FB"/>
              </a:rPr>
              <a:t>Le marcheur de la gare </a:t>
            </a:r>
            <a:br>
              <a:rPr sz="4400"/>
            </a:br>
            <a:r>
              <a:rPr lang="fr-FR" sz="2700" b="0" u="none" strike="noStrike">
                <a:solidFill>
                  <a:schemeClr val="lt1"/>
                </a:solidFill>
                <a:effectLst/>
                <a:uFillTx/>
                <a:latin typeface="Berlin Sans FB"/>
              </a:rPr>
              <a:t>par</a:t>
            </a:r>
            <a:r>
              <a:rPr lang="fr-FR" sz="4400" b="0" u="none" strike="noStrike">
                <a:solidFill>
                  <a:schemeClr val="lt1"/>
                </a:solidFill>
                <a:effectLst/>
                <a:uFillTx/>
                <a:latin typeface="Berlin Sans FB"/>
              </a:rPr>
              <a:t> </a:t>
            </a:r>
            <a:r>
              <a:rPr lang="fr-FR" sz="2700" b="0" u="none" strike="noStrike">
                <a:solidFill>
                  <a:schemeClr val="lt1"/>
                </a:solidFill>
                <a:effectLst/>
                <a:uFillTx/>
                <a:latin typeface="Berlin Sans FB"/>
              </a:rPr>
              <a:t>Pauline Detavernier</a:t>
            </a:r>
            <a:endParaRPr lang="fr-FR" sz="2700" b="0" u="none" strike="noStrike">
              <a:solidFill>
                <a:schemeClr val="dk1"/>
              </a:solidFill>
              <a:effectLst/>
              <a:uFillTx/>
              <a:latin typeface="Calibri"/>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9" name="Shape 32"/>
          <p:cNvSpPr/>
          <p:nvPr/>
        </p:nvSpPr>
        <p:spPr>
          <a:xfrm>
            <a:off x="742320" y="2814120"/>
            <a:ext cx="7658640" cy="1229760"/>
          </a:xfrm>
          <a:prstGeom prst="rect">
            <a:avLst/>
          </a:prstGeom>
          <a:noFill/>
          <a:ln w="12600">
            <a:noFill/>
          </a:ln>
        </p:spPr>
        <p:style>
          <a:lnRef idx="0"/>
          <a:fillRef idx="0"/>
          <a:effectRef idx="0"/>
          <a:fontRef idx="minor"/>
        </p:style>
        <p:txBody>
          <a:bodyPr lIns="35640" tIns="35640" rIns="35640" bIns="35640" anchor="ctr">
            <a:spAutoFit/>
          </a:bodyPr>
          <a:p>
            <a:pPr algn="ctr" defTabSz="914400">
              <a:lnSpc>
                <a:spcPct val="100000"/>
              </a:lnSpc>
            </a:pPr>
            <a:r>
              <a:rPr lang="fr-FR" sz="2530" b="0" u="none" strike="noStrike">
                <a:solidFill>
                  <a:schemeClr val="lt1"/>
                </a:solidFill>
                <a:effectLst/>
                <a:uFillTx/>
                <a:latin typeface="Calibri"/>
              </a:rPr>
              <a:t>PARTIE I. </a:t>
            </a:r>
            <a:endParaRPr lang="fr-FR" sz="2530" b="0" u="none" strike="noStrike">
              <a:solidFill>
                <a:srgbClr val="FFFFFF"/>
              </a:solidFill>
              <a:effectLst/>
              <a:uFillTx/>
              <a:latin typeface="Arial"/>
            </a:endParaRPr>
          </a:p>
          <a:p>
            <a:pPr algn="ctr" defTabSz="914400">
              <a:lnSpc>
                <a:spcPct val="100000"/>
              </a:lnSpc>
            </a:pPr>
            <a:r>
              <a:rPr lang="fr-FR" sz="2530" b="0" u="none" strike="noStrike">
                <a:solidFill>
                  <a:schemeClr val="lt1"/>
                </a:solidFill>
                <a:effectLst/>
                <a:uFillTx/>
                <a:latin typeface="Calibri"/>
              </a:rPr>
              <a:t>LA GARE COMME ECOSYSTEME POUR COMPRENDRE </a:t>
            </a:r>
            <a:endParaRPr lang="fr-FR" sz="2530" b="0" u="none" strike="noStrike">
              <a:solidFill>
                <a:srgbClr val="FFFFFF"/>
              </a:solidFill>
              <a:effectLst/>
              <a:uFillTx/>
              <a:latin typeface="Arial"/>
            </a:endParaRPr>
          </a:p>
          <a:p>
            <a:pPr algn="ctr" defTabSz="914400">
              <a:lnSpc>
                <a:spcPct val="100000"/>
              </a:lnSpc>
            </a:pPr>
            <a:r>
              <a:rPr lang="fr-FR" sz="2530" b="0" u="none" strike="noStrike">
                <a:solidFill>
                  <a:schemeClr val="lt1"/>
                </a:solidFill>
                <a:effectLst/>
                <a:uFillTx/>
                <a:latin typeface="Calibri"/>
              </a:rPr>
              <a:t>LES EVOLUTIONS PASSEES ET A VENIR DE LA VILLE</a:t>
            </a:r>
            <a:endParaRPr lang="fr-FR" sz="2530" b="0" u="none" strike="noStrik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0" name="Le_Chemin_de_Fer_c1840.jpg"/>
          <p:cNvPicPr/>
          <p:nvPr/>
        </p:nvPicPr>
        <p:blipFill>
          <a:blip r:embed="rId1"/>
          <a:srcRect l="4307" t="0" r="3947" b="11396"/>
          <a:stretch/>
        </p:blipFill>
        <p:spPr>
          <a:xfrm>
            <a:off x="0" y="0"/>
            <a:ext cx="9143640" cy="6066000"/>
          </a:xfrm>
          <a:prstGeom prst="rect">
            <a:avLst/>
          </a:prstGeom>
          <a:noFill/>
          <a:ln w="12600">
            <a:noFill/>
          </a:ln>
        </p:spPr>
      </p:pic>
      <p:sp>
        <p:nvSpPr>
          <p:cNvPr id="101" name="Shape 36"/>
          <p:cNvSpPr/>
          <p:nvPr/>
        </p:nvSpPr>
        <p:spPr>
          <a:xfrm>
            <a:off x="1249920" y="6273000"/>
            <a:ext cx="6644160" cy="372240"/>
          </a:xfrm>
          <a:prstGeom prst="rect">
            <a:avLst/>
          </a:prstGeom>
          <a:noFill/>
          <a:ln w="12600">
            <a:noFill/>
          </a:ln>
        </p:spPr>
        <p:style>
          <a:lnRef idx="0"/>
          <a:fillRef idx="0"/>
          <a:effectRef idx="0"/>
          <a:fontRef idx="minor"/>
        </p:style>
        <p:txBody>
          <a:bodyPr lIns="35640" tIns="35640" rIns="35640" bIns="35640" anchor="ctr">
            <a:spAutoFit/>
          </a:bodyPr>
          <a:p>
            <a:pPr algn="ctr" defTabSz="914400">
              <a:lnSpc>
                <a:spcPct val="100000"/>
              </a:lnSpc>
            </a:pPr>
            <a:r>
              <a:rPr lang="fr-FR" sz="1970" b="0" u="none" strike="noStrike">
                <a:solidFill>
                  <a:schemeClr val="lt1"/>
                </a:solidFill>
                <a:effectLst/>
                <a:uFillTx/>
                <a:latin typeface="Calibri"/>
              </a:rPr>
              <a:t>La gare, un voyage en soi.</a:t>
            </a:r>
            <a:endParaRPr lang="fr-FR" sz="1970" b="0" u="none" strike="noStrik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2" name="Orsay.jpg"/>
          <p:cNvPicPr/>
          <p:nvPr/>
        </p:nvPicPr>
        <p:blipFill>
          <a:blip r:embed="rId1"/>
          <a:stretch/>
        </p:blipFill>
        <p:spPr>
          <a:xfrm>
            <a:off x="0" y="-594000"/>
            <a:ext cx="9143640" cy="6637320"/>
          </a:xfrm>
          <a:prstGeom prst="rect">
            <a:avLst/>
          </a:prstGeom>
          <a:noFill/>
          <a:ln w="12600">
            <a:noFill/>
          </a:ln>
        </p:spPr>
      </p:pic>
      <p:sp>
        <p:nvSpPr>
          <p:cNvPr id="103" name="Shape 40"/>
          <p:cNvSpPr/>
          <p:nvPr/>
        </p:nvSpPr>
        <p:spPr>
          <a:xfrm>
            <a:off x="-50040" y="6309000"/>
            <a:ext cx="9244080" cy="300960"/>
          </a:xfrm>
          <a:prstGeom prst="rect">
            <a:avLst/>
          </a:prstGeom>
          <a:noFill/>
          <a:ln w="12600">
            <a:noFill/>
          </a:ln>
        </p:spPr>
        <p:style>
          <a:lnRef idx="0"/>
          <a:fillRef idx="0"/>
          <a:effectRef idx="0"/>
          <a:fontRef idx="minor"/>
        </p:style>
        <p:txBody>
          <a:bodyPr lIns="0" tIns="0" rIns="0" bIns="0" anchor="ctr">
            <a:spAutoFit/>
          </a:bodyPr>
          <a:p>
            <a:pPr algn="ctr" defTabSz="914400">
              <a:lnSpc>
                <a:spcPct val="100000"/>
              </a:lnSpc>
            </a:pPr>
            <a:r>
              <a:rPr lang="fr-FR" sz="1970" b="0" u="none" strike="noStrike">
                <a:solidFill>
                  <a:schemeClr val="lt1"/>
                </a:solidFill>
                <a:effectLst/>
                <a:uFillTx/>
                <a:latin typeface="Calibri"/>
              </a:rPr>
              <a:t>Une « Galerie des machines » visible par tous</a:t>
            </a:r>
            <a:endParaRPr lang="fr-FR" sz="1970" b="0" u="none" strike="noStrik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4" name="Claude_Monet_-_Arrival_of_the_Normandy_Train,_Gare_Saint-Lazare_-_Google_Art_Project.jpg"/>
          <p:cNvPicPr/>
          <p:nvPr/>
        </p:nvPicPr>
        <p:blipFill>
          <a:blip r:embed="rId1"/>
          <a:stretch/>
        </p:blipFill>
        <p:spPr>
          <a:xfrm>
            <a:off x="0" y="-27360"/>
            <a:ext cx="9143640" cy="6070680"/>
          </a:xfrm>
          <a:prstGeom prst="rect">
            <a:avLst/>
          </a:prstGeom>
          <a:noFill/>
          <a:ln w="12600">
            <a:noFill/>
          </a:ln>
        </p:spPr>
      </p:pic>
      <p:sp>
        <p:nvSpPr>
          <p:cNvPr id="105" name="Shape 44"/>
          <p:cNvSpPr/>
          <p:nvPr/>
        </p:nvSpPr>
        <p:spPr>
          <a:xfrm>
            <a:off x="-50040" y="6309000"/>
            <a:ext cx="9244080" cy="300960"/>
          </a:xfrm>
          <a:prstGeom prst="rect">
            <a:avLst/>
          </a:prstGeom>
          <a:noFill/>
          <a:ln w="12600">
            <a:noFill/>
          </a:ln>
        </p:spPr>
        <p:style>
          <a:lnRef idx="0"/>
          <a:fillRef idx="0"/>
          <a:effectRef idx="0"/>
          <a:fontRef idx="minor"/>
        </p:style>
        <p:txBody>
          <a:bodyPr lIns="0" tIns="0" rIns="0" bIns="0" anchor="ctr">
            <a:spAutoFit/>
          </a:bodyPr>
          <a:p>
            <a:pPr algn="ctr" defTabSz="914400">
              <a:lnSpc>
                <a:spcPct val="100000"/>
              </a:lnSpc>
            </a:pPr>
            <a:r>
              <a:rPr lang="fr-FR" sz="1970" b="0" u="none" strike="noStrike">
                <a:solidFill>
                  <a:schemeClr val="lt1"/>
                </a:solidFill>
                <a:effectLst/>
                <a:uFillTx/>
                <a:latin typeface="Calibri"/>
              </a:rPr>
              <a:t>Une ambiance sonore et visuelle inédite</a:t>
            </a:r>
            <a:endParaRPr lang="fr-FR" sz="1970" b="0" u="none" strike="noStrik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6" name="image3.jpeg"/>
          <p:cNvPicPr/>
          <p:nvPr/>
        </p:nvPicPr>
        <p:blipFill>
          <a:blip r:embed="rId1"/>
          <a:stretch/>
        </p:blipFill>
        <p:spPr>
          <a:xfrm>
            <a:off x="4030200" y="0"/>
            <a:ext cx="4572360" cy="6857640"/>
          </a:xfrm>
          <a:prstGeom prst="rect">
            <a:avLst/>
          </a:prstGeom>
          <a:noFill/>
          <a:ln w="12600">
            <a:noFill/>
          </a:ln>
        </p:spPr>
      </p:pic>
      <p:sp>
        <p:nvSpPr>
          <p:cNvPr id="107" name="Shape 47"/>
          <p:cNvSpPr/>
          <p:nvPr/>
        </p:nvSpPr>
        <p:spPr>
          <a:xfrm>
            <a:off x="7002720" y="6529320"/>
            <a:ext cx="1086840" cy="236880"/>
          </a:xfrm>
          <a:prstGeom prst="rect">
            <a:avLst/>
          </a:prstGeom>
          <a:noFill/>
          <a:ln w="12600">
            <a:noFill/>
          </a:ln>
        </p:spPr>
        <p:style>
          <a:lnRef idx="0"/>
          <a:fillRef idx="0"/>
          <a:effectRef idx="0"/>
          <a:fontRef idx="minor"/>
        </p:style>
        <p:txBody>
          <a:bodyPr wrap="none" lIns="32040" tIns="32040" rIns="32040" bIns="32040" anchor="t">
            <a:spAutoFit/>
          </a:bodyPr>
          <a:p>
            <a:pPr defTabSz="457200">
              <a:lnSpc>
                <a:spcPct val="100000"/>
              </a:lnSpc>
            </a:pPr>
            <a:r>
              <a:rPr lang="fr-FR" sz="1130" b="0" u="none" strike="noStrike">
                <a:solidFill>
                  <a:srgbClr val="000000"/>
                </a:solidFill>
                <a:effectLst/>
                <a:uFillTx/>
                <a:latin typeface="Calibri"/>
              </a:rPr>
              <a:t>Paris-Saint-Lazare</a:t>
            </a:r>
            <a:endParaRPr lang="fr-FR" sz="1130" b="0" u="none" strike="noStrike">
              <a:solidFill>
                <a:srgbClr val="FFFFFF"/>
              </a:solidFill>
              <a:effectLst/>
              <a:uFillTx/>
              <a:latin typeface="Arial"/>
            </a:endParaRPr>
          </a:p>
        </p:txBody>
      </p:sp>
      <p:sp>
        <p:nvSpPr>
          <p:cNvPr id="108" name="Shape 48"/>
          <p:cNvSpPr/>
          <p:nvPr/>
        </p:nvSpPr>
        <p:spPr>
          <a:xfrm>
            <a:off x="-210960" y="322560"/>
            <a:ext cx="4094280" cy="300960"/>
          </a:xfrm>
          <a:prstGeom prst="rect">
            <a:avLst/>
          </a:prstGeom>
          <a:noFill/>
          <a:ln w="12600">
            <a:noFill/>
          </a:ln>
        </p:spPr>
        <p:style>
          <a:lnRef idx="0"/>
          <a:fillRef idx="0"/>
          <a:effectRef idx="0"/>
          <a:fontRef idx="minor"/>
        </p:style>
        <p:txBody>
          <a:bodyPr lIns="0" tIns="0" rIns="0" bIns="0" anchor="ctr">
            <a:spAutoFit/>
          </a:bodyPr>
          <a:p>
            <a:pPr algn="ctr" defTabSz="914400">
              <a:lnSpc>
                <a:spcPct val="100000"/>
              </a:lnSpc>
            </a:pPr>
            <a:r>
              <a:rPr lang="fr-FR" sz="1970" b="0" u="none" strike="noStrike">
                <a:solidFill>
                  <a:schemeClr val="lt1"/>
                </a:solidFill>
                <a:effectLst/>
                <a:uFillTx/>
                <a:latin typeface="Calibri"/>
              </a:rPr>
              <a:t>L’exemple de Saint Lazare</a:t>
            </a:r>
            <a:endParaRPr lang="fr-FR" sz="1970" b="0" u="none" strike="noStrik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9" name="saint lazare-cour de rome-2015.jpg"/>
          <p:cNvPicPr/>
          <p:nvPr/>
        </p:nvPicPr>
        <p:blipFill>
          <a:blip r:embed="rId1"/>
          <a:stretch/>
        </p:blipFill>
        <p:spPr>
          <a:xfrm>
            <a:off x="-26640" y="-18360"/>
            <a:ext cx="10342080" cy="6894720"/>
          </a:xfrm>
          <a:prstGeom prst="rect">
            <a:avLst/>
          </a:prstGeom>
          <a:noFill/>
          <a:ln w="12600">
            <a:noFill/>
          </a:ln>
        </p:spPr>
      </p:pic>
      <p:sp>
        <p:nvSpPr>
          <p:cNvPr id="110" name="Shape 51"/>
          <p:cNvSpPr/>
          <p:nvPr/>
        </p:nvSpPr>
        <p:spPr>
          <a:xfrm>
            <a:off x="3240" y="309240"/>
            <a:ext cx="4094280" cy="300960"/>
          </a:xfrm>
          <a:prstGeom prst="rect">
            <a:avLst/>
          </a:prstGeom>
          <a:noFill/>
          <a:ln w="12600">
            <a:noFill/>
          </a:ln>
        </p:spPr>
        <p:style>
          <a:lnRef idx="0"/>
          <a:fillRef idx="0"/>
          <a:effectRef idx="0"/>
          <a:fontRef idx="minor"/>
        </p:style>
        <p:txBody>
          <a:bodyPr lIns="0" tIns="0" rIns="0" bIns="0" anchor="ctr">
            <a:spAutoFit/>
          </a:bodyPr>
          <a:p>
            <a:pPr algn="ctr" defTabSz="914400">
              <a:lnSpc>
                <a:spcPct val="100000"/>
              </a:lnSpc>
            </a:pPr>
            <a:r>
              <a:rPr lang="fr-FR" sz="1970" b="0" u="none" strike="noStrike">
                <a:solidFill>
                  <a:schemeClr val="dk1"/>
                </a:solidFill>
                <a:effectLst/>
                <a:uFillTx/>
                <a:latin typeface="Calibri"/>
              </a:rPr>
              <a:t>Arriver à la gare aujourd’hui…</a:t>
            </a:r>
            <a:endParaRPr lang="fr-FR" sz="1970" b="0" u="none" strike="noStrik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1" name="A_0013510.jpg"/>
          <p:cNvPicPr/>
          <p:nvPr/>
        </p:nvPicPr>
        <p:blipFill>
          <a:blip r:embed="rId1"/>
          <a:stretch/>
        </p:blipFill>
        <p:spPr>
          <a:xfrm>
            <a:off x="0" y="-25560"/>
            <a:ext cx="9143640" cy="6909120"/>
          </a:xfrm>
          <a:prstGeom prst="rect">
            <a:avLst/>
          </a:prstGeom>
          <a:noFill/>
          <a:ln w="12600">
            <a:noFill/>
          </a:ln>
        </p:spPr>
      </p:pic>
      <p:sp>
        <p:nvSpPr>
          <p:cNvPr id="112" name="Shape 54"/>
          <p:cNvSpPr/>
          <p:nvPr/>
        </p:nvSpPr>
        <p:spPr>
          <a:xfrm>
            <a:off x="-86040" y="309240"/>
            <a:ext cx="4094280" cy="300960"/>
          </a:xfrm>
          <a:prstGeom prst="rect">
            <a:avLst/>
          </a:prstGeom>
          <a:noFill/>
          <a:ln w="12600">
            <a:noFill/>
          </a:ln>
        </p:spPr>
        <p:style>
          <a:lnRef idx="0"/>
          <a:fillRef idx="0"/>
          <a:effectRef idx="0"/>
          <a:fontRef idx="minor"/>
        </p:style>
        <p:txBody>
          <a:bodyPr lIns="0" tIns="0" rIns="0" bIns="0" anchor="ctr">
            <a:spAutoFit/>
          </a:bodyPr>
          <a:p>
            <a:pPr algn="ctr" defTabSz="914400">
              <a:lnSpc>
                <a:spcPct val="100000"/>
              </a:lnSpc>
            </a:pPr>
            <a:r>
              <a:rPr lang="fr-FR" sz="1970" b="0" u="none" strike="noStrike">
                <a:solidFill>
                  <a:schemeClr val="dk1"/>
                </a:solidFill>
                <a:effectLst/>
                <a:uFillTx/>
                <a:latin typeface="Calibri"/>
              </a:rPr>
              <a:t>vs. arriver à la gare en 1885</a:t>
            </a:r>
            <a:endParaRPr lang="fr-FR" sz="1970" b="0" u="none" strike="noStrik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 name="Rectangle 4"/>
          <p:cNvSpPr/>
          <p:nvPr/>
        </p:nvSpPr>
        <p:spPr>
          <a:xfrm>
            <a:off x="0" y="7200"/>
            <a:ext cx="9143640" cy="6857640"/>
          </a:xfrm>
          <a:prstGeom prst="rect">
            <a:avLst/>
          </a:prstGeom>
          <a:pattFill prst="ltUpDiag">
            <a:fgClr>
              <a:srgbClr val="BFBFBF"/>
            </a:fgClr>
            <a:bgClr>
              <a:srgbClr val="808080"/>
            </a:bgClr>
          </a:pattFill>
          <a:ln w="25560">
            <a:solidFill>
              <a:schemeClr val="accent1"/>
            </a:solidFill>
            <a:round/>
          </a:ln>
          <a:effectLst>
            <a:outerShdw dist="50760" dir="5400000" blurRad="50760" rotWithShape="0">
              <a:srgbClr val="A6A6A6"/>
            </a:outerShdw>
          </a:effectLst>
        </p:spPr>
        <p:style>
          <a:lnRef idx="0"/>
          <a:fillRef idx="0"/>
          <a:effectRef idx="0"/>
          <a:fontRef idx="minor"/>
        </p:style>
        <p:txBody>
          <a:bodyPr lIns="90000" tIns="45000" rIns="90000" bIns="45000" anchor="ctr">
            <a:noAutofit/>
          </a:bodyPr>
          <a:p>
            <a:pPr algn="r" defTabSz="914400">
              <a:lnSpc>
                <a:spcPct val="100000"/>
              </a:lnSpc>
            </a:pPr>
            <a:r>
              <a:rPr lang="fr-FR" sz="7200" b="1" u="none" strike="noStrike">
                <a:solidFill>
                  <a:schemeClr val="lt1"/>
                </a:solidFill>
                <a:effectLst/>
                <a:uFillTx/>
                <a:latin typeface="Calibri"/>
              </a:rPr>
              <a:t>La qualité architecturale </a:t>
            </a:r>
            <a:endParaRPr lang="fr-FR" sz="7200" b="0" u="none" strike="noStrike">
              <a:solidFill>
                <a:srgbClr val="FFFFFF"/>
              </a:solidFill>
              <a:effectLst/>
              <a:uFillTx/>
              <a:latin typeface="Arial"/>
            </a:endParaRPr>
          </a:p>
          <a:p>
            <a:pPr algn="r" defTabSz="914400">
              <a:lnSpc>
                <a:spcPct val="100000"/>
              </a:lnSpc>
            </a:pPr>
            <a:r>
              <a:rPr lang="fr-FR" sz="7200" b="1" u="none" strike="noStrike">
                <a:solidFill>
                  <a:schemeClr val="lt1"/>
                </a:solidFill>
                <a:effectLst/>
                <a:uFillTx/>
                <a:latin typeface="Calibri"/>
              </a:rPr>
              <a:t>est celle </a:t>
            </a:r>
            <a:endParaRPr lang="fr-FR" sz="7200" b="0" u="none" strike="noStrike">
              <a:solidFill>
                <a:srgbClr val="FFFFFF"/>
              </a:solidFill>
              <a:effectLst/>
              <a:uFillTx/>
              <a:latin typeface="Arial"/>
            </a:endParaRPr>
          </a:p>
          <a:p>
            <a:pPr algn="r" defTabSz="914400">
              <a:lnSpc>
                <a:spcPct val="100000"/>
              </a:lnSpc>
            </a:pPr>
            <a:r>
              <a:rPr lang="fr-FR" sz="7200" b="1" u="none" strike="noStrike">
                <a:solidFill>
                  <a:schemeClr val="lt1"/>
                </a:solidFill>
                <a:effectLst/>
                <a:uFillTx/>
                <a:latin typeface="Calibri"/>
              </a:rPr>
              <a:t>qui traverse </a:t>
            </a:r>
            <a:endParaRPr lang="fr-FR" sz="7200" b="0" u="none" strike="noStrike">
              <a:solidFill>
                <a:srgbClr val="FFFFFF"/>
              </a:solidFill>
              <a:effectLst/>
              <a:uFillTx/>
              <a:latin typeface="Arial"/>
            </a:endParaRPr>
          </a:p>
          <a:p>
            <a:pPr algn="r" defTabSz="914400">
              <a:lnSpc>
                <a:spcPct val="100000"/>
              </a:lnSpc>
            </a:pPr>
            <a:r>
              <a:rPr lang="fr-FR" sz="7200" b="1" u="none" strike="noStrike">
                <a:solidFill>
                  <a:schemeClr val="lt1"/>
                </a:solidFill>
                <a:effectLst/>
                <a:uFillTx/>
                <a:latin typeface="Calibri"/>
              </a:rPr>
              <a:t>le temps</a:t>
            </a:r>
            <a:endParaRPr lang="fr-FR" sz="7200" b="0" u="none" strike="noStrik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3" name="Guides-itinéraires_CHAPUIS-vestibule.pdf"/>
          <p:cNvPicPr/>
          <p:nvPr/>
        </p:nvPicPr>
        <p:blipFill>
          <a:blip r:embed="rId1"/>
          <a:stretch/>
        </p:blipFill>
        <p:spPr>
          <a:xfrm>
            <a:off x="-64440" y="1433520"/>
            <a:ext cx="4215600" cy="3482280"/>
          </a:xfrm>
          <a:prstGeom prst="rect">
            <a:avLst/>
          </a:prstGeom>
          <a:noFill/>
          <a:ln w="12600">
            <a:noFill/>
          </a:ln>
        </p:spPr>
      </p:pic>
      <p:sp>
        <p:nvSpPr>
          <p:cNvPr id="114" name="Shape 58"/>
          <p:cNvSpPr/>
          <p:nvPr/>
        </p:nvSpPr>
        <p:spPr>
          <a:xfrm>
            <a:off x="696960" y="6309000"/>
            <a:ext cx="10168560" cy="300960"/>
          </a:xfrm>
          <a:prstGeom prst="rect">
            <a:avLst/>
          </a:prstGeom>
          <a:noFill/>
          <a:ln w="12600">
            <a:noFill/>
          </a:ln>
        </p:spPr>
        <p:style>
          <a:lnRef idx="0"/>
          <a:fillRef idx="0"/>
          <a:effectRef idx="0"/>
          <a:fontRef idx="minor"/>
        </p:style>
        <p:txBody>
          <a:bodyPr lIns="0" tIns="0" rIns="0" bIns="0" anchor="ctr">
            <a:spAutoFit/>
          </a:bodyPr>
          <a:p>
            <a:pPr defTabSz="914400">
              <a:lnSpc>
                <a:spcPct val="100000"/>
              </a:lnSpc>
            </a:pPr>
            <a:r>
              <a:rPr lang="fr-FR" sz="1970" b="0" u="none" strike="noStrike">
                <a:solidFill>
                  <a:schemeClr val="lt1"/>
                </a:solidFill>
                <a:effectLst/>
                <a:uFillTx/>
                <a:latin typeface="Calibri"/>
              </a:rPr>
              <a:t>Un seuil entre la ville …</a:t>
            </a:r>
            <a:endParaRPr lang="fr-FR" sz="1970" b="0" u="none" strike="noStrike">
              <a:solidFill>
                <a:srgbClr val="FFFFFF"/>
              </a:solidFill>
              <a:effectLst/>
              <a:uFillTx/>
              <a:latin typeface="Arial"/>
            </a:endParaRPr>
          </a:p>
        </p:txBody>
      </p:sp>
      <p:pic>
        <p:nvPicPr>
          <p:cNvPr id="115" name="Guides-itinéraires_CHAPUIS-quais.pdf"/>
          <p:cNvPicPr/>
          <p:nvPr/>
        </p:nvPicPr>
        <p:blipFill>
          <a:blip r:embed="rId2"/>
          <a:stretch/>
        </p:blipFill>
        <p:spPr>
          <a:xfrm>
            <a:off x="4204800" y="1433520"/>
            <a:ext cx="4979160" cy="3482280"/>
          </a:xfrm>
          <a:prstGeom prst="rect">
            <a:avLst/>
          </a:prstGeom>
          <a:noFill/>
          <a:ln w="12600">
            <a:noFill/>
          </a:ln>
        </p:spPr>
      </p:pic>
      <p:sp>
        <p:nvSpPr>
          <p:cNvPr id="116" name="Shape 60"/>
          <p:cNvSpPr/>
          <p:nvPr/>
        </p:nvSpPr>
        <p:spPr>
          <a:xfrm>
            <a:off x="4772520" y="6331680"/>
            <a:ext cx="10168560" cy="300960"/>
          </a:xfrm>
          <a:prstGeom prst="rect">
            <a:avLst/>
          </a:prstGeom>
          <a:noFill/>
          <a:ln w="12600">
            <a:noFill/>
          </a:ln>
        </p:spPr>
        <p:style>
          <a:lnRef idx="0"/>
          <a:fillRef idx="0"/>
          <a:effectRef idx="0"/>
          <a:fontRef idx="minor"/>
        </p:style>
        <p:txBody>
          <a:bodyPr lIns="0" tIns="0" rIns="0" bIns="0" anchor="ctr">
            <a:spAutoFit/>
          </a:bodyPr>
          <a:p>
            <a:pPr defTabSz="914400">
              <a:lnSpc>
                <a:spcPct val="100000"/>
              </a:lnSpc>
            </a:pPr>
            <a:r>
              <a:rPr lang="fr-FR" sz="1970" b="0" u="none" strike="noStrike">
                <a:solidFill>
                  <a:schemeClr val="lt1"/>
                </a:solidFill>
                <a:effectLst/>
                <a:uFillTx/>
                <a:latin typeface="Calibri"/>
              </a:rPr>
              <a:t>… et le monde du train</a:t>
            </a:r>
            <a:endParaRPr lang="fr-FR" sz="1970" b="0" u="none" strike="noStrik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7" name="Guides-itinéraires_CHAPUIS-salle attente.pdf"/>
          <p:cNvPicPr/>
          <p:nvPr/>
        </p:nvPicPr>
        <p:blipFill>
          <a:blip r:embed="rId1"/>
          <a:stretch/>
        </p:blipFill>
        <p:spPr>
          <a:xfrm>
            <a:off x="2932920" y="0"/>
            <a:ext cx="6207120" cy="6857640"/>
          </a:xfrm>
          <a:prstGeom prst="rect">
            <a:avLst/>
          </a:prstGeom>
          <a:noFill/>
          <a:ln w="12600">
            <a:noFill/>
          </a:ln>
        </p:spPr>
      </p:pic>
      <p:sp>
        <p:nvSpPr>
          <p:cNvPr id="118" name="Shape 63"/>
          <p:cNvSpPr/>
          <p:nvPr/>
        </p:nvSpPr>
        <p:spPr>
          <a:xfrm>
            <a:off x="255960" y="459360"/>
            <a:ext cx="2313360" cy="601200"/>
          </a:xfrm>
          <a:prstGeom prst="rect">
            <a:avLst/>
          </a:prstGeom>
          <a:noFill/>
          <a:ln w="12600">
            <a:noFill/>
          </a:ln>
        </p:spPr>
        <p:style>
          <a:lnRef idx="0"/>
          <a:fillRef idx="0"/>
          <a:effectRef idx="0"/>
          <a:fontRef idx="minor"/>
        </p:style>
        <p:txBody>
          <a:bodyPr lIns="0" tIns="0" rIns="0" bIns="0" anchor="ctr">
            <a:spAutoFit/>
          </a:bodyPr>
          <a:p>
            <a:pPr defTabSz="914400">
              <a:lnSpc>
                <a:spcPct val="100000"/>
              </a:lnSpc>
            </a:pPr>
            <a:r>
              <a:rPr lang="fr-FR" sz="1970" b="0" u="none" strike="noStrike">
                <a:solidFill>
                  <a:schemeClr val="lt1"/>
                </a:solidFill>
                <a:effectLst/>
                <a:uFillTx/>
                <a:latin typeface="Calibri"/>
              </a:rPr>
              <a:t>(en passant par les salles d’attente)</a:t>
            </a:r>
            <a:endParaRPr lang="fr-FR" sz="1970" b="0" u="none" strike="noStrik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9" name="DAUMIER La salle d'attente 1855.jpg"/>
          <p:cNvPicPr/>
          <p:nvPr/>
        </p:nvPicPr>
        <p:blipFill>
          <a:blip r:embed="rId1"/>
          <a:srcRect l="6246" t="0" r="0" b="0"/>
          <a:stretch/>
        </p:blipFill>
        <p:spPr>
          <a:xfrm>
            <a:off x="0" y="945000"/>
            <a:ext cx="4514400" cy="3987000"/>
          </a:xfrm>
          <a:prstGeom prst="rect">
            <a:avLst/>
          </a:prstGeom>
          <a:noFill/>
          <a:ln w="12600">
            <a:noFill/>
          </a:ln>
        </p:spPr>
      </p:pic>
      <p:sp>
        <p:nvSpPr>
          <p:cNvPr id="120" name="Shape 67"/>
          <p:cNvSpPr/>
          <p:nvPr/>
        </p:nvSpPr>
        <p:spPr>
          <a:xfrm>
            <a:off x="224280" y="6023160"/>
            <a:ext cx="9244080" cy="300960"/>
          </a:xfrm>
          <a:prstGeom prst="rect">
            <a:avLst/>
          </a:prstGeom>
          <a:noFill/>
          <a:ln w="12600">
            <a:noFill/>
          </a:ln>
        </p:spPr>
        <p:style>
          <a:lnRef idx="0"/>
          <a:fillRef idx="0"/>
          <a:effectRef idx="0"/>
          <a:fontRef idx="minor"/>
        </p:style>
        <p:txBody>
          <a:bodyPr lIns="0" tIns="0" rIns="0" bIns="0" anchor="ctr">
            <a:spAutoFit/>
          </a:bodyPr>
          <a:p>
            <a:pPr defTabSz="914400">
              <a:lnSpc>
                <a:spcPct val="100000"/>
              </a:lnSpc>
            </a:pPr>
            <a:r>
              <a:rPr lang="fr-FR" sz="1970" b="0" u="none" strike="noStrike">
                <a:solidFill>
                  <a:schemeClr val="lt1"/>
                </a:solidFill>
                <a:effectLst/>
                <a:uFillTx/>
                <a:latin typeface="Calibri"/>
              </a:rPr>
              <a:t>Daumier - </a:t>
            </a:r>
            <a:r>
              <a:rPr lang="fr-FR" sz="1970" b="0" i="1" u="none" strike="noStrike">
                <a:solidFill>
                  <a:schemeClr val="lt1"/>
                </a:solidFill>
                <a:effectLst/>
                <a:uFillTx/>
                <a:latin typeface="Calibri"/>
              </a:rPr>
              <a:t>La salle d’attente ou le quart d’heure de réflexions désagréables</a:t>
            </a:r>
            <a:r>
              <a:rPr lang="fr-FR" sz="1970" b="0" u="none" strike="noStrike">
                <a:solidFill>
                  <a:schemeClr val="lt1"/>
                </a:solidFill>
                <a:effectLst/>
                <a:uFillTx/>
                <a:latin typeface="Calibri"/>
              </a:rPr>
              <a:t> - 1855</a:t>
            </a:r>
            <a:endParaRPr lang="fr-FR" sz="1970" b="0" u="none" strike="noStrike">
              <a:solidFill>
                <a:srgbClr val="FFFFFF"/>
              </a:solidFill>
              <a:effectLst/>
              <a:uFillTx/>
              <a:latin typeface="Arial"/>
            </a:endParaRPr>
          </a:p>
        </p:txBody>
      </p:sp>
      <p:pic>
        <p:nvPicPr>
          <p:cNvPr id="121" name="DAUMIER Aspect d'une gare de chemin de fer.jpg"/>
          <p:cNvPicPr/>
          <p:nvPr/>
        </p:nvPicPr>
        <p:blipFill>
          <a:blip r:embed="rId2"/>
          <a:stretch/>
        </p:blipFill>
        <p:spPr>
          <a:xfrm>
            <a:off x="4420440" y="945000"/>
            <a:ext cx="4734360" cy="3987000"/>
          </a:xfrm>
          <a:prstGeom prst="rect">
            <a:avLst/>
          </a:prstGeom>
          <a:noFill/>
          <a:ln w="12600">
            <a:noFill/>
          </a:ln>
        </p:spPr>
      </p:pic>
      <p:sp>
        <p:nvSpPr>
          <p:cNvPr id="122" name="Shape 69"/>
          <p:cNvSpPr/>
          <p:nvPr/>
        </p:nvSpPr>
        <p:spPr>
          <a:xfrm>
            <a:off x="224280" y="6378840"/>
            <a:ext cx="9244080" cy="300960"/>
          </a:xfrm>
          <a:prstGeom prst="rect">
            <a:avLst/>
          </a:prstGeom>
          <a:noFill/>
          <a:ln w="12600">
            <a:noFill/>
          </a:ln>
        </p:spPr>
        <p:style>
          <a:lnRef idx="0"/>
          <a:fillRef idx="0"/>
          <a:effectRef idx="0"/>
          <a:fontRef idx="minor"/>
        </p:style>
        <p:txBody>
          <a:bodyPr lIns="0" tIns="0" rIns="0" bIns="0" anchor="ctr">
            <a:spAutoFit/>
          </a:bodyPr>
          <a:p>
            <a:pPr defTabSz="914400">
              <a:lnSpc>
                <a:spcPct val="100000"/>
              </a:lnSpc>
            </a:pPr>
            <a:r>
              <a:rPr lang="fr-FR" sz="1970" b="0" u="none" strike="noStrike">
                <a:solidFill>
                  <a:schemeClr val="lt1"/>
                </a:solidFill>
                <a:effectLst/>
                <a:uFillTx/>
                <a:latin typeface="Calibri"/>
              </a:rPr>
              <a:t>Daumier - </a:t>
            </a:r>
            <a:r>
              <a:rPr lang="fr-FR" sz="1970" b="0" i="1" u="none" strike="noStrike">
                <a:solidFill>
                  <a:schemeClr val="lt1"/>
                </a:solidFill>
                <a:effectLst/>
                <a:uFillTx/>
                <a:latin typeface="Calibri"/>
              </a:rPr>
              <a:t>Aspect d’une gare au moment du départ d’un train</a:t>
            </a:r>
            <a:r>
              <a:rPr lang="fr-FR" sz="1970" b="0" u="none" strike="noStrike">
                <a:solidFill>
                  <a:schemeClr val="lt1"/>
                </a:solidFill>
                <a:effectLst/>
                <a:uFillTx/>
                <a:latin typeface="Calibri"/>
              </a:rPr>
              <a:t> - 1850</a:t>
            </a:r>
            <a:endParaRPr lang="fr-FR" sz="1970" b="0" u="none" strike="noStrik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3" name="04484-06.jpg"/>
          <p:cNvPicPr/>
          <p:nvPr/>
        </p:nvPicPr>
        <p:blipFill>
          <a:blip r:embed="rId1"/>
          <a:stretch/>
        </p:blipFill>
        <p:spPr>
          <a:xfrm>
            <a:off x="2311920" y="0"/>
            <a:ext cx="6837120" cy="6857640"/>
          </a:xfrm>
          <a:prstGeom prst="rect">
            <a:avLst/>
          </a:prstGeom>
          <a:noFill/>
          <a:ln w="12600">
            <a:noFill/>
          </a:ln>
        </p:spPr>
      </p:pic>
      <p:sp>
        <p:nvSpPr>
          <p:cNvPr id="124" name="Shape 72"/>
          <p:cNvSpPr/>
          <p:nvPr/>
        </p:nvSpPr>
        <p:spPr>
          <a:xfrm>
            <a:off x="77760" y="508680"/>
            <a:ext cx="2175840" cy="901440"/>
          </a:xfrm>
          <a:prstGeom prst="rect">
            <a:avLst/>
          </a:prstGeom>
          <a:noFill/>
          <a:ln w="12600">
            <a:noFill/>
          </a:ln>
        </p:spPr>
        <p:style>
          <a:lnRef idx="0"/>
          <a:fillRef idx="0"/>
          <a:effectRef idx="0"/>
          <a:fontRef idx="minor"/>
        </p:style>
        <p:txBody>
          <a:bodyPr lIns="0" tIns="0" rIns="0" bIns="0" anchor="ctr">
            <a:spAutoFit/>
          </a:bodyPr>
          <a:p>
            <a:pPr marL="197280" indent="-197280" algn="ctr" defTabSz="914400">
              <a:lnSpc>
                <a:spcPct val="100000"/>
              </a:lnSpc>
              <a:buClr>
                <a:srgbClr val="FFFFFF"/>
              </a:buClr>
              <a:buFont typeface="OpenSymbol"/>
              <a:buChar char="«"/>
            </a:pPr>
            <a:r>
              <a:rPr lang="fr-FR" sz="1970" b="0" u="none" strike="noStrike">
                <a:solidFill>
                  <a:schemeClr val="lt1"/>
                </a:solidFill>
                <a:effectLst/>
                <a:uFillTx/>
                <a:latin typeface="Calibri"/>
              </a:rPr>
              <a:t>entrée interdite »</a:t>
            </a:r>
            <a:endParaRPr lang="fr-FR" sz="1970" b="0" u="none" strike="noStrike">
              <a:solidFill>
                <a:srgbClr val="FFFFFF"/>
              </a:solidFill>
              <a:effectLst/>
              <a:uFillTx/>
              <a:latin typeface="Arial"/>
            </a:endParaRPr>
          </a:p>
          <a:p>
            <a:pPr algn="ctr" defTabSz="914400">
              <a:lnSpc>
                <a:spcPct val="100000"/>
              </a:lnSpc>
            </a:pPr>
            <a:r>
              <a:rPr lang="fr-FR" sz="1970" b="0" u="none" strike="noStrike">
                <a:solidFill>
                  <a:schemeClr val="lt1"/>
                </a:solidFill>
                <a:effectLst/>
                <a:uFillTx/>
                <a:latin typeface="Calibri"/>
              </a:rPr>
              <a:t>accès contrôlé</a:t>
            </a:r>
            <a:endParaRPr lang="fr-FR" sz="1970" b="0" u="none" strike="noStrike">
              <a:solidFill>
                <a:srgbClr val="FFFFFF"/>
              </a:solidFill>
              <a:effectLst/>
              <a:uFillTx/>
              <a:latin typeface="Arial"/>
            </a:endParaRPr>
          </a:p>
          <a:p>
            <a:pPr algn="ctr" defTabSz="914400">
              <a:lnSpc>
                <a:spcPct val="100000"/>
              </a:lnSpc>
            </a:pPr>
            <a:r>
              <a:rPr lang="fr-FR" sz="1970" b="0" u="none" strike="noStrike">
                <a:solidFill>
                  <a:schemeClr val="lt1"/>
                </a:solidFill>
                <a:effectLst/>
                <a:uFillTx/>
                <a:latin typeface="Calibri"/>
              </a:rPr>
              <a:t>1958</a:t>
            </a:r>
            <a:endParaRPr lang="fr-FR" sz="1970" b="0" u="none" strike="noStrik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5" name="1973-ACCES.jpg"/>
          <p:cNvPicPr/>
          <p:nvPr/>
        </p:nvPicPr>
        <p:blipFill>
          <a:blip r:embed="rId1"/>
          <a:stretch/>
        </p:blipFill>
        <p:spPr>
          <a:xfrm>
            <a:off x="0" y="583920"/>
            <a:ext cx="9143640" cy="5510880"/>
          </a:xfrm>
          <a:prstGeom prst="rect">
            <a:avLst/>
          </a:prstGeom>
          <a:noFill/>
          <a:ln w="12600">
            <a:noFill/>
          </a:ln>
        </p:spPr>
      </p:pic>
      <p:sp>
        <p:nvSpPr>
          <p:cNvPr id="126" name="Shape 76"/>
          <p:cNvSpPr/>
          <p:nvPr/>
        </p:nvSpPr>
        <p:spPr>
          <a:xfrm>
            <a:off x="-50040" y="6309000"/>
            <a:ext cx="9244080" cy="300960"/>
          </a:xfrm>
          <a:prstGeom prst="rect">
            <a:avLst/>
          </a:prstGeom>
          <a:noFill/>
          <a:ln w="12600">
            <a:noFill/>
          </a:ln>
        </p:spPr>
        <p:style>
          <a:lnRef idx="0"/>
          <a:fillRef idx="0"/>
          <a:effectRef idx="0"/>
          <a:fontRef idx="minor"/>
        </p:style>
        <p:txBody>
          <a:bodyPr lIns="0" tIns="0" rIns="0" bIns="0" anchor="ctr">
            <a:spAutoFit/>
          </a:bodyPr>
          <a:p>
            <a:pPr algn="ctr" defTabSz="914400">
              <a:lnSpc>
                <a:spcPct val="100000"/>
              </a:lnSpc>
            </a:pPr>
            <a:r>
              <a:rPr lang="fr-FR" sz="1970" b="0" u="none" strike="noStrike">
                <a:solidFill>
                  <a:schemeClr val="lt1"/>
                </a:solidFill>
                <a:effectLst/>
                <a:uFillTx/>
                <a:latin typeface="Calibri"/>
              </a:rPr>
              <a:t>Opération ACCES - 1973 - le composteur ouvre l’accès aux quais</a:t>
            </a:r>
            <a:endParaRPr lang="fr-FR" sz="1970" b="0" u="none" strike="noStrik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7" name="Shape 79"/>
          <p:cNvSpPr/>
          <p:nvPr/>
        </p:nvSpPr>
        <p:spPr>
          <a:xfrm>
            <a:off x="-7920" y="0"/>
            <a:ext cx="9159480" cy="5730120"/>
          </a:xfrm>
          <a:prstGeom prst="rect">
            <a:avLst/>
          </a:prstGeom>
          <a:solidFill>
            <a:srgbClr val="FFFFFF"/>
          </a:solidFill>
          <a:ln w="12600">
            <a:noFill/>
          </a:ln>
        </p:spPr>
        <p:style>
          <a:lnRef idx="0"/>
          <a:fillRef idx="0"/>
          <a:effectRef idx="0"/>
          <a:fontRef idx="minor"/>
        </p:style>
        <p:txBody>
          <a:bodyPr lIns="0" tIns="0" rIns="0" bIns="0" anchor="ctr">
            <a:noAutofit/>
          </a:bodyPr>
          <a:p>
            <a:endParaRPr lang="fr-FR" sz="1260" b="0" u="none" strike="noStrike">
              <a:solidFill>
                <a:schemeClr val="dk1"/>
              </a:solidFill>
              <a:effectLst/>
              <a:uFillTx/>
              <a:latin typeface="Calibri"/>
            </a:endParaRPr>
          </a:p>
        </p:txBody>
      </p:sp>
      <p:pic>
        <p:nvPicPr>
          <p:cNvPr id="128" name="Plan St lazare-CAB.pdf"/>
          <p:cNvPicPr/>
          <p:nvPr/>
        </p:nvPicPr>
        <p:blipFill>
          <a:blip r:embed="rId1"/>
          <a:stretch/>
        </p:blipFill>
        <p:spPr>
          <a:xfrm>
            <a:off x="-37080" y="-27360"/>
            <a:ext cx="9217800" cy="5730120"/>
          </a:xfrm>
          <a:prstGeom prst="rect">
            <a:avLst/>
          </a:prstGeom>
          <a:noFill/>
          <a:ln w="12600">
            <a:noFill/>
          </a:ln>
        </p:spPr>
      </p:pic>
      <p:sp>
        <p:nvSpPr>
          <p:cNvPr id="129" name="Shape 80"/>
          <p:cNvSpPr/>
          <p:nvPr/>
        </p:nvSpPr>
        <p:spPr>
          <a:xfrm>
            <a:off x="-50040" y="6309000"/>
            <a:ext cx="9244080" cy="300960"/>
          </a:xfrm>
          <a:prstGeom prst="rect">
            <a:avLst/>
          </a:prstGeom>
          <a:noFill/>
          <a:ln w="12600">
            <a:noFill/>
          </a:ln>
        </p:spPr>
        <p:style>
          <a:lnRef idx="0"/>
          <a:fillRef idx="0"/>
          <a:effectRef idx="0"/>
          <a:fontRef idx="minor"/>
        </p:style>
        <p:txBody>
          <a:bodyPr lIns="0" tIns="0" rIns="0" bIns="0" anchor="ctr">
            <a:spAutoFit/>
          </a:bodyPr>
          <a:p>
            <a:pPr algn="ctr" defTabSz="914400">
              <a:lnSpc>
                <a:spcPct val="100000"/>
              </a:lnSpc>
            </a:pPr>
            <a:r>
              <a:rPr lang="fr-FR" sz="1970" b="0" u="none" strike="noStrike">
                <a:solidFill>
                  <a:schemeClr val="lt1"/>
                </a:solidFill>
                <a:effectLst/>
                <a:uFillTx/>
                <a:latin typeface="Calibri"/>
              </a:rPr>
              <a:t>Gare Saint Lazare - projet de fermeture des quais - 2018</a:t>
            </a:r>
            <a:endParaRPr lang="fr-FR" sz="1970" b="0" u="none" strike="noStrik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0" name="IMG_5599-small-filtered.jpeg"/>
          <p:cNvPicPr/>
          <p:nvPr/>
        </p:nvPicPr>
        <p:blipFill>
          <a:blip r:embed="rId1"/>
          <a:srcRect l="10402" t="0" r="836" b="0"/>
          <a:stretch/>
        </p:blipFill>
        <p:spPr>
          <a:xfrm>
            <a:off x="0" y="-27360"/>
            <a:ext cx="9143640" cy="6885000"/>
          </a:xfrm>
          <a:prstGeom prst="rect">
            <a:avLst/>
          </a:prstGeom>
          <a:noFill/>
          <a:ln w="12600">
            <a:noFill/>
          </a:ln>
        </p:spPr>
      </p:pic>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1" name="UTRECHT - ACCUEIL.jpg"/>
          <p:cNvPicPr/>
          <p:nvPr/>
        </p:nvPicPr>
        <p:blipFill>
          <a:blip r:embed="rId1"/>
          <a:stretch/>
        </p:blipFill>
        <p:spPr>
          <a:xfrm>
            <a:off x="0" y="0"/>
            <a:ext cx="9143640" cy="6857640"/>
          </a:xfrm>
          <a:prstGeom prst="rect">
            <a:avLst/>
          </a:prstGeom>
          <a:noFill/>
          <a:ln w="12600">
            <a:noFill/>
          </a:ln>
        </p:spPr>
      </p:pic>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2" name="Shape 86"/>
          <p:cNvSpPr/>
          <p:nvPr/>
        </p:nvSpPr>
        <p:spPr>
          <a:xfrm>
            <a:off x="576360" y="2849760"/>
            <a:ext cx="7776720" cy="1158480"/>
          </a:xfrm>
          <a:prstGeom prst="rect">
            <a:avLst/>
          </a:prstGeom>
          <a:noFill/>
          <a:ln w="12600">
            <a:noFill/>
          </a:ln>
        </p:spPr>
        <p:style>
          <a:lnRef idx="0"/>
          <a:fillRef idx="0"/>
          <a:effectRef idx="0"/>
          <a:fontRef idx="minor"/>
        </p:style>
        <p:txBody>
          <a:bodyPr wrap="none" lIns="0" tIns="0" rIns="0" bIns="0" anchor="ctr">
            <a:spAutoFit/>
          </a:bodyPr>
          <a:p>
            <a:pPr algn="ctr" defTabSz="914400">
              <a:lnSpc>
                <a:spcPct val="100000"/>
              </a:lnSpc>
            </a:pPr>
            <a:r>
              <a:rPr lang="fr-FR" sz="2530" b="0" u="none" strike="noStrike">
                <a:solidFill>
                  <a:schemeClr val="lt1"/>
                </a:solidFill>
                <a:effectLst/>
                <a:uFillTx/>
                <a:latin typeface="Calibri"/>
              </a:rPr>
              <a:t>PARTIE II. </a:t>
            </a:r>
            <a:endParaRPr lang="fr-FR" sz="2530" b="0" u="none" strike="noStrike">
              <a:solidFill>
                <a:srgbClr val="FFFFFF"/>
              </a:solidFill>
              <a:effectLst/>
              <a:uFillTx/>
              <a:latin typeface="Arial"/>
            </a:endParaRPr>
          </a:p>
          <a:p>
            <a:pPr algn="ctr" defTabSz="914400">
              <a:lnSpc>
                <a:spcPct val="100000"/>
              </a:lnSpc>
            </a:pPr>
            <a:endParaRPr lang="fr-FR" sz="2530" b="0" u="none" strike="noStrike">
              <a:solidFill>
                <a:srgbClr val="FFFFFF"/>
              </a:solidFill>
              <a:effectLst/>
              <a:uFillTx/>
              <a:latin typeface="Arial"/>
            </a:endParaRPr>
          </a:p>
          <a:p>
            <a:pPr algn="ctr" defTabSz="914400">
              <a:lnSpc>
                <a:spcPct val="100000"/>
              </a:lnSpc>
            </a:pPr>
            <a:r>
              <a:rPr lang="fr-FR" sz="2530" b="0" u="none" strike="noStrike">
                <a:solidFill>
                  <a:schemeClr val="lt1"/>
                </a:solidFill>
                <a:effectLst/>
                <a:uFillTx/>
                <a:latin typeface="Calibri"/>
              </a:rPr>
              <a:t>LE MARCHEUR DE LA GARE : CARACTERISTIQUES ET ENJEUX</a:t>
            </a:r>
            <a:endParaRPr lang="fr-FR" sz="2530" b="0" u="none" strike="noStrik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3" name="shopping-small-filtered.jpeg"/>
          <p:cNvPicPr/>
          <p:nvPr/>
        </p:nvPicPr>
        <p:blipFill>
          <a:blip r:embed="rId1"/>
          <a:stretch/>
        </p:blipFill>
        <p:spPr>
          <a:xfrm>
            <a:off x="0" y="7920"/>
            <a:ext cx="9143640" cy="6035400"/>
          </a:xfrm>
          <a:prstGeom prst="rect">
            <a:avLst/>
          </a:prstGeom>
          <a:noFill/>
          <a:ln w="12600">
            <a:noFill/>
          </a:ln>
        </p:spPr>
      </p:pic>
      <p:sp>
        <p:nvSpPr>
          <p:cNvPr id="134" name="Shape 90"/>
          <p:cNvSpPr/>
          <p:nvPr/>
        </p:nvSpPr>
        <p:spPr>
          <a:xfrm>
            <a:off x="-50040" y="6309000"/>
            <a:ext cx="9244080" cy="300960"/>
          </a:xfrm>
          <a:prstGeom prst="rect">
            <a:avLst/>
          </a:prstGeom>
          <a:noFill/>
          <a:ln w="12600">
            <a:noFill/>
          </a:ln>
        </p:spPr>
        <p:style>
          <a:lnRef idx="0"/>
          <a:fillRef idx="0"/>
          <a:effectRef idx="0"/>
          <a:fontRef idx="minor"/>
        </p:style>
        <p:txBody>
          <a:bodyPr lIns="0" tIns="0" rIns="0" bIns="0" anchor="ctr">
            <a:spAutoFit/>
          </a:bodyPr>
          <a:p>
            <a:pPr algn="ctr" defTabSz="914400">
              <a:lnSpc>
                <a:spcPct val="100000"/>
              </a:lnSpc>
            </a:pPr>
            <a:r>
              <a:rPr lang="fr-FR" sz="1970" b="0" u="none" strike="noStrike">
                <a:solidFill>
                  <a:schemeClr val="lt1"/>
                </a:solidFill>
                <a:effectLst/>
                <a:uFillTx/>
                <a:latin typeface="Calibri"/>
              </a:rPr>
              <a:t>Qui est le marcheur de la gare ?</a:t>
            </a:r>
            <a:endParaRPr lang="fr-FR" sz="1970" b="0" u="none" strike="noStrik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9" name="Picture 10" descr="rue du theatre"/>
          <p:cNvPicPr/>
          <p:nvPr/>
        </p:nvPicPr>
        <p:blipFill>
          <a:blip r:embed="rId1"/>
          <a:srcRect l="0" t="-1154" r="0" b="-1154"/>
          <a:stretch/>
        </p:blipFill>
        <p:spPr>
          <a:xfrm>
            <a:off x="19440" y="-126720"/>
            <a:ext cx="10430280" cy="6984360"/>
          </a:xfrm>
          <a:prstGeom prst="rect">
            <a:avLst/>
          </a:prstGeom>
          <a:noFill/>
          <a:ln w="0">
            <a:noFill/>
          </a:ln>
        </p:spPr>
      </p:pic>
      <p:sp>
        <p:nvSpPr>
          <p:cNvPr id="80" name="Rectangle 5"/>
          <p:cNvSpPr/>
          <p:nvPr/>
        </p:nvSpPr>
        <p:spPr>
          <a:xfrm>
            <a:off x="4428000" y="1917000"/>
            <a:ext cx="3960000" cy="914040"/>
          </a:xfrm>
          <a:prstGeom prst="rect">
            <a:avLst/>
          </a:prstGeom>
          <a:noFill/>
          <a:ln w="25560">
            <a:noFill/>
          </a:ln>
        </p:spPr>
        <p:style>
          <a:lnRef idx="0"/>
          <a:fillRef idx="0"/>
          <a:effectRef idx="0"/>
          <a:fontRef idx="minor"/>
        </p:style>
        <p:txBody>
          <a:bodyPr lIns="90000" tIns="45000" rIns="90000" bIns="45000" anchor="ctr">
            <a:noAutofit/>
          </a:bodyPr>
          <a:p>
            <a:endParaRPr lang="fr-FR" sz="1800" b="0" u="none" strike="noStrike">
              <a:solidFill>
                <a:schemeClr val="lt1"/>
              </a:solidFill>
              <a:effectLst/>
              <a:uFillTx/>
              <a:latin typeface="Calibri"/>
            </a:endParaRPr>
          </a:p>
        </p:txBody>
      </p:sp>
      <p:sp>
        <p:nvSpPr>
          <p:cNvPr id="81" name="Rectangle 7"/>
          <p:cNvSpPr/>
          <p:nvPr/>
        </p:nvSpPr>
        <p:spPr>
          <a:xfrm>
            <a:off x="6516360" y="0"/>
            <a:ext cx="3240000" cy="914040"/>
          </a:xfrm>
          <a:prstGeom prst="rect">
            <a:avLst/>
          </a:prstGeom>
          <a:noFill/>
          <a:ln w="25560">
            <a:noFill/>
          </a:ln>
          <a:effectLst>
            <a:outerShdw dist="50760" dir="5400000" blurRad="50760" rotWithShape="0">
              <a:srgbClr val="0D0D0D"/>
            </a:outerShdw>
          </a:effectLst>
        </p:spPr>
        <p:style>
          <a:lnRef idx="0"/>
          <a:fillRef idx="0"/>
          <a:effectRef idx="0"/>
          <a:fontRef idx="minor"/>
        </p:style>
        <p:txBody>
          <a:bodyPr lIns="90000" tIns="45000" rIns="90000" bIns="45000" anchor="ctr">
            <a:noAutofit/>
          </a:bodyPr>
          <a:p>
            <a:pPr algn="ctr" defTabSz="914400">
              <a:lnSpc>
                <a:spcPct val="100000"/>
              </a:lnSpc>
            </a:pPr>
            <a:r>
              <a:rPr lang="fr-FR" sz="4800" b="0" u="none" strike="noStrike">
                <a:solidFill>
                  <a:schemeClr val="lt1"/>
                </a:solidFill>
                <a:effectLst/>
                <a:uFillTx/>
                <a:latin typeface="Berlin Sans FB"/>
              </a:rPr>
              <a:t>1. objet</a:t>
            </a:r>
            <a:endParaRPr lang="fr-FR" sz="4800" b="0" u="none" strike="noStrike">
              <a:solidFill>
                <a:srgbClr val="FFFFFF"/>
              </a:solidFill>
              <a:effectLst/>
              <a:uFillTx/>
              <a:latin typeface="Arial"/>
            </a:endParaRPr>
          </a:p>
        </p:txBody>
      </p:sp>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5" name="_DSC0155-small-filtered.jpeg"/>
          <p:cNvPicPr/>
          <p:nvPr/>
        </p:nvPicPr>
        <p:blipFill>
          <a:blip r:embed="rId1"/>
          <a:stretch/>
        </p:blipFill>
        <p:spPr>
          <a:xfrm>
            <a:off x="0" y="0"/>
            <a:ext cx="9143640" cy="6043320"/>
          </a:xfrm>
          <a:prstGeom prst="rect">
            <a:avLst/>
          </a:prstGeom>
          <a:noFill/>
          <a:ln w="12600">
            <a:noFill/>
          </a:ln>
        </p:spPr>
      </p:pic>
      <p:sp>
        <p:nvSpPr>
          <p:cNvPr id="136" name="Shape 94"/>
          <p:cNvSpPr/>
          <p:nvPr/>
        </p:nvSpPr>
        <p:spPr>
          <a:xfrm>
            <a:off x="-50040" y="6309000"/>
            <a:ext cx="9244080" cy="300960"/>
          </a:xfrm>
          <a:prstGeom prst="rect">
            <a:avLst/>
          </a:prstGeom>
          <a:noFill/>
          <a:ln w="12600">
            <a:noFill/>
          </a:ln>
        </p:spPr>
        <p:style>
          <a:lnRef idx="0"/>
          <a:fillRef idx="0"/>
          <a:effectRef idx="0"/>
          <a:fontRef idx="minor"/>
        </p:style>
        <p:txBody>
          <a:bodyPr lIns="0" tIns="0" rIns="0" bIns="0" anchor="ctr">
            <a:spAutoFit/>
          </a:bodyPr>
          <a:p>
            <a:pPr algn="ctr" defTabSz="914400">
              <a:lnSpc>
                <a:spcPct val="100000"/>
              </a:lnSpc>
            </a:pPr>
            <a:r>
              <a:rPr lang="fr-FR" sz="1970" b="0" u="none" strike="noStrike">
                <a:solidFill>
                  <a:schemeClr val="lt1"/>
                </a:solidFill>
                <a:effectLst/>
                <a:uFillTx/>
                <a:latin typeface="Calibri"/>
              </a:rPr>
              <a:t>marcheur obligé</a:t>
            </a:r>
            <a:endParaRPr lang="fr-FR" sz="1970" b="0" u="none" strike="noStrik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7" name="_DSC0079-small-filtered.jpeg"/>
          <p:cNvPicPr/>
          <p:nvPr/>
        </p:nvPicPr>
        <p:blipFill>
          <a:blip r:embed="rId1"/>
          <a:stretch/>
        </p:blipFill>
        <p:spPr>
          <a:xfrm>
            <a:off x="0" y="0"/>
            <a:ext cx="9143640" cy="6043320"/>
          </a:xfrm>
          <a:prstGeom prst="rect">
            <a:avLst/>
          </a:prstGeom>
          <a:noFill/>
          <a:ln w="12600">
            <a:noFill/>
          </a:ln>
        </p:spPr>
      </p:pic>
      <p:sp>
        <p:nvSpPr>
          <p:cNvPr id="138" name="Shape 98"/>
          <p:cNvSpPr/>
          <p:nvPr/>
        </p:nvSpPr>
        <p:spPr>
          <a:xfrm>
            <a:off x="-50040" y="6309000"/>
            <a:ext cx="9244080" cy="300960"/>
          </a:xfrm>
          <a:prstGeom prst="rect">
            <a:avLst/>
          </a:prstGeom>
          <a:noFill/>
          <a:ln w="12600">
            <a:noFill/>
          </a:ln>
        </p:spPr>
        <p:style>
          <a:lnRef idx="0"/>
          <a:fillRef idx="0"/>
          <a:effectRef idx="0"/>
          <a:fontRef idx="minor"/>
        </p:style>
        <p:txBody>
          <a:bodyPr lIns="0" tIns="0" rIns="0" bIns="0" anchor="ctr">
            <a:spAutoFit/>
          </a:bodyPr>
          <a:p>
            <a:pPr algn="ctr" defTabSz="914400">
              <a:lnSpc>
                <a:spcPct val="100000"/>
              </a:lnSpc>
            </a:pPr>
            <a:r>
              <a:rPr lang="fr-FR" sz="1970" b="0" u="none" strike="noStrike">
                <a:solidFill>
                  <a:schemeClr val="lt1"/>
                </a:solidFill>
                <a:effectLst/>
                <a:uFillTx/>
                <a:latin typeface="Calibri"/>
              </a:rPr>
              <a:t>marcheur encombré</a:t>
            </a:r>
            <a:endParaRPr lang="fr-FR" sz="1970" b="0" u="none" strike="noStrik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9" name="_DSC0066 copie-small-filtered.jpeg"/>
          <p:cNvPicPr/>
          <p:nvPr/>
        </p:nvPicPr>
        <p:blipFill>
          <a:blip r:embed="rId1"/>
          <a:stretch/>
        </p:blipFill>
        <p:spPr>
          <a:xfrm>
            <a:off x="0" y="0"/>
            <a:ext cx="9143640" cy="6043320"/>
          </a:xfrm>
          <a:prstGeom prst="rect">
            <a:avLst/>
          </a:prstGeom>
          <a:noFill/>
          <a:ln w="12600">
            <a:noFill/>
          </a:ln>
        </p:spPr>
      </p:pic>
      <p:sp>
        <p:nvSpPr>
          <p:cNvPr id="140" name="Shape 104"/>
          <p:cNvSpPr/>
          <p:nvPr/>
        </p:nvSpPr>
        <p:spPr>
          <a:xfrm>
            <a:off x="-50040" y="6309000"/>
            <a:ext cx="9244080" cy="300960"/>
          </a:xfrm>
          <a:prstGeom prst="rect">
            <a:avLst/>
          </a:prstGeom>
          <a:noFill/>
          <a:ln w="12600">
            <a:noFill/>
          </a:ln>
        </p:spPr>
        <p:style>
          <a:lnRef idx="0"/>
          <a:fillRef idx="0"/>
          <a:effectRef idx="0"/>
          <a:fontRef idx="minor"/>
        </p:style>
        <p:txBody>
          <a:bodyPr lIns="0" tIns="0" rIns="0" bIns="0" anchor="ctr">
            <a:spAutoFit/>
          </a:bodyPr>
          <a:p>
            <a:pPr algn="ctr" defTabSz="914400">
              <a:lnSpc>
                <a:spcPct val="100000"/>
              </a:lnSpc>
            </a:pPr>
            <a:r>
              <a:rPr lang="fr-FR" sz="1970" b="0" u="none" strike="noStrike">
                <a:solidFill>
                  <a:schemeClr val="lt1"/>
                </a:solidFill>
                <a:effectLst/>
                <a:uFillTx/>
                <a:latin typeface="Calibri"/>
              </a:rPr>
              <a:t>marcheur connecté</a:t>
            </a:r>
            <a:endParaRPr lang="fr-FR" sz="1970" b="0" u="none" strike="noStrik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1" name="_DSC0137-small-filtered.jpeg"/>
          <p:cNvPicPr/>
          <p:nvPr/>
        </p:nvPicPr>
        <p:blipFill>
          <a:blip r:embed="rId1"/>
          <a:stretch/>
        </p:blipFill>
        <p:spPr>
          <a:xfrm>
            <a:off x="0" y="0"/>
            <a:ext cx="9143640" cy="6043320"/>
          </a:xfrm>
          <a:prstGeom prst="rect">
            <a:avLst/>
          </a:prstGeom>
          <a:noFill/>
          <a:ln w="12600">
            <a:noFill/>
          </a:ln>
        </p:spPr>
      </p:pic>
      <p:sp>
        <p:nvSpPr>
          <p:cNvPr id="142" name="Shape 110"/>
          <p:cNvSpPr/>
          <p:nvPr/>
        </p:nvSpPr>
        <p:spPr>
          <a:xfrm>
            <a:off x="-50040" y="6309000"/>
            <a:ext cx="9244080" cy="300960"/>
          </a:xfrm>
          <a:prstGeom prst="rect">
            <a:avLst/>
          </a:prstGeom>
          <a:noFill/>
          <a:ln w="12600">
            <a:noFill/>
          </a:ln>
        </p:spPr>
        <p:style>
          <a:lnRef idx="0"/>
          <a:fillRef idx="0"/>
          <a:effectRef idx="0"/>
          <a:fontRef idx="minor"/>
        </p:style>
        <p:txBody>
          <a:bodyPr lIns="0" tIns="0" rIns="0" bIns="0" anchor="ctr">
            <a:spAutoFit/>
          </a:bodyPr>
          <a:p>
            <a:pPr algn="ctr" defTabSz="914400">
              <a:lnSpc>
                <a:spcPct val="100000"/>
              </a:lnSpc>
            </a:pPr>
            <a:r>
              <a:rPr lang="fr-FR" sz="1970" b="0" u="none" strike="noStrike">
                <a:solidFill>
                  <a:schemeClr val="lt1"/>
                </a:solidFill>
                <a:effectLst/>
                <a:uFillTx/>
                <a:latin typeface="Calibri"/>
              </a:rPr>
              <a:t>marcheur, mais pas seulement piéton</a:t>
            </a:r>
            <a:endParaRPr lang="fr-FR" sz="1970" b="0" u="none" strike="noStrik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3" name="_DSC0065-small-filtered.jpeg"/>
          <p:cNvPicPr/>
          <p:nvPr/>
        </p:nvPicPr>
        <p:blipFill>
          <a:blip r:embed="rId1"/>
          <a:stretch/>
        </p:blipFill>
        <p:spPr>
          <a:xfrm>
            <a:off x="0" y="0"/>
            <a:ext cx="9143640" cy="6043320"/>
          </a:xfrm>
          <a:prstGeom prst="rect">
            <a:avLst/>
          </a:prstGeom>
          <a:noFill/>
          <a:ln w="12600">
            <a:noFill/>
          </a:ln>
        </p:spPr>
      </p:pic>
      <p:sp>
        <p:nvSpPr>
          <p:cNvPr id="144" name="Shape 116"/>
          <p:cNvSpPr/>
          <p:nvPr/>
        </p:nvSpPr>
        <p:spPr>
          <a:xfrm>
            <a:off x="-50040" y="6309000"/>
            <a:ext cx="9244080" cy="300960"/>
          </a:xfrm>
          <a:prstGeom prst="rect">
            <a:avLst/>
          </a:prstGeom>
          <a:noFill/>
          <a:ln w="12600">
            <a:noFill/>
          </a:ln>
        </p:spPr>
        <p:style>
          <a:lnRef idx="0"/>
          <a:fillRef idx="0"/>
          <a:effectRef idx="0"/>
          <a:fontRef idx="minor"/>
        </p:style>
        <p:txBody>
          <a:bodyPr lIns="0" tIns="0" rIns="0" bIns="0" anchor="ctr">
            <a:spAutoFit/>
          </a:bodyPr>
          <a:p>
            <a:pPr algn="ctr" defTabSz="914400">
              <a:lnSpc>
                <a:spcPct val="100000"/>
              </a:lnSpc>
            </a:pPr>
            <a:r>
              <a:rPr lang="fr-FR" sz="1970" b="0" u="none" strike="noStrike">
                <a:solidFill>
                  <a:schemeClr val="lt1"/>
                </a:solidFill>
                <a:effectLst/>
                <a:uFillTx/>
                <a:latin typeface="Calibri"/>
              </a:rPr>
              <a:t>marcheur à différents rythmes</a:t>
            </a:r>
            <a:endParaRPr lang="fr-FR" sz="1970" b="0" u="none" strike="noStrik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5" name="Shape 79"/>
          <p:cNvSpPr/>
          <p:nvPr/>
        </p:nvSpPr>
        <p:spPr>
          <a:xfrm>
            <a:off x="-15840" y="0"/>
            <a:ext cx="9159480" cy="6874560"/>
          </a:xfrm>
          <a:prstGeom prst="rect">
            <a:avLst/>
          </a:prstGeom>
          <a:solidFill>
            <a:srgbClr val="FFFFFF"/>
          </a:solidFill>
          <a:ln w="12600">
            <a:noFill/>
          </a:ln>
        </p:spPr>
        <p:style>
          <a:lnRef idx="0"/>
          <a:fillRef idx="0"/>
          <a:effectRef idx="0"/>
          <a:fontRef idx="minor"/>
        </p:style>
        <p:txBody>
          <a:bodyPr lIns="0" tIns="0" rIns="0" bIns="0" anchor="ctr">
            <a:noAutofit/>
          </a:bodyPr>
          <a:p>
            <a:endParaRPr lang="fr-FR" sz="1260" b="0" u="none" strike="noStrike">
              <a:solidFill>
                <a:schemeClr val="dk1"/>
              </a:solidFill>
              <a:effectLst/>
              <a:uFillTx/>
              <a:latin typeface="Calibri"/>
            </a:endParaRPr>
          </a:p>
        </p:txBody>
      </p:sp>
      <p:pic>
        <p:nvPicPr>
          <p:cNvPr id="146" name="Image 3"/>
          <p:cNvPicPr/>
          <p:nvPr/>
        </p:nvPicPr>
        <p:blipFill>
          <a:blip r:embed="rId1"/>
          <a:stretch/>
        </p:blipFill>
        <p:spPr>
          <a:xfrm>
            <a:off x="-333360" y="-243360"/>
            <a:ext cx="9794880" cy="6856200"/>
          </a:xfrm>
          <a:prstGeom prst="rect">
            <a:avLst/>
          </a:prstGeom>
          <a:noFill/>
          <a:ln w="0">
            <a:noFill/>
          </a:ln>
        </p:spPr>
      </p:pic>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7" name="salle des pas perdus.jpg"/>
          <p:cNvPicPr/>
          <p:nvPr/>
        </p:nvPicPr>
        <p:blipFill>
          <a:blip r:embed="rId1"/>
          <a:stretch/>
        </p:blipFill>
        <p:spPr>
          <a:xfrm>
            <a:off x="0" y="-275400"/>
            <a:ext cx="9143640" cy="6318720"/>
          </a:xfrm>
          <a:prstGeom prst="rect">
            <a:avLst/>
          </a:prstGeom>
          <a:noFill/>
          <a:ln w="12600">
            <a:noFill/>
          </a:ln>
        </p:spPr>
      </p:pic>
      <p:sp>
        <p:nvSpPr>
          <p:cNvPr id="148" name="Shape 126"/>
          <p:cNvSpPr/>
          <p:nvPr/>
        </p:nvSpPr>
        <p:spPr>
          <a:xfrm>
            <a:off x="-50040" y="6309000"/>
            <a:ext cx="9244080" cy="300960"/>
          </a:xfrm>
          <a:prstGeom prst="rect">
            <a:avLst/>
          </a:prstGeom>
          <a:noFill/>
          <a:ln w="12600">
            <a:noFill/>
          </a:ln>
        </p:spPr>
        <p:style>
          <a:lnRef idx="0"/>
          <a:fillRef idx="0"/>
          <a:effectRef idx="0"/>
          <a:fontRef idx="minor"/>
        </p:style>
        <p:txBody>
          <a:bodyPr lIns="0" tIns="0" rIns="0" bIns="0" anchor="ctr">
            <a:spAutoFit/>
          </a:bodyPr>
          <a:p>
            <a:pPr algn="ctr" defTabSz="914400">
              <a:lnSpc>
                <a:spcPct val="100000"/>
              </a:lnSpc>
            </a:pPr>
            <a:r>
              <a:rPr lang="fr-FR" sz="1970" b="0" u="none" strike="noStrike">
                <a:solidFill>
                  <a:schemeClr val="lt1"/>
                </a:solidFill>
                <a:effectLst/>
                <a:uFillTx/>
                <a:latin typeface="Calibri"/>
              </a:rPr>
              <a:t>articuler parcours voyageur et parcours piéton</a:t>
            </a:r>
            <a:endParaRPr lang="fr-FR" sz="1970" b="0" u="none" strike="noStrik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9" name="Shape 79"/>
          <p:cNvSpPr/>
          <p:nvPr/>
        </p:nvSpPr>
        <p:spPr>
          <a:xfrm>
            <a:off x="-7920" y="0"/>
            <a:ext cx="9159480" cy="6043320"/>
          </a:xfrm>
          <a:prstGeom prst="rect">
            <a:avLst/>
          </a:prstGeom>
          <a:solidFill>
            <a:srgbClr val="FFFFFF"/>
          </a:solidFill>
          <a:ln w="12600">
            <a:noFill/>
          </a:ln>
        </p:spPr>
        <p:style>
          <a:lnRef idx="0"/>
          <a:fillRef idx="0"/>
          <a:effectRef idx="0"/>
          <a:fontRef idx="minor"/>
        </p:style>
        <p:txBody>
          <a:bodyPr lIns="0" tIns="0" rIns="0" bIns="0" anchor="ctr">
            <a:noAutofit/>
          </a:bodyPr>
          <a:p>
            <a:endParaRPr lang="fr-FR" sz="1260" b="0" u="none" strike="noStrike">
              <a:solidFill>
                <a:schemeClr val="dk1"/>
              </a:solidFill>
              <a:effectLst/>
              <a:uFillTx/>
              <a:latin typeface="Calibri"/>
            </a:endParaRPr>
          </a:p>
        </p:txBody>
      </p:sp>
      <p:sp>
        <p:nvSpPr>
          <p:cNvPr id="150" name="Shape 129"/>
          <p:cNvSpPr/>
          <p:nvPr/>
        </p:nvSpPr>
        <p:spPr>
          <a:xfrm>
            <a:off x="-50040" y="6309000"/>
            <a:ext cx="9244080" cy="300960"/>
          </a:xfrm>
          <a:prstGeom prst="rect">
            <a:avLst/>
          </a:prstGeom>
          <a:noFill/>
          <a:ln w="12600">
            <a:noFill/>
          </a:ln>
        </p:spPr>
        <p:style>
          <a:lnRef idx="0"/>
          <a:fillRef idx="0"/>
          <a:effectRef idx="0"/>
          <a:fontRef idx="minor"/>
        </p:style>
        <p:txBody>
          <a:bodyPr lIns="0" tIns="0" rIns="0" bIns="0" anchor="ctr">
            <a:spAutoFit/>
          </a:bodyPr>
          <a:p>
            <a:pPr algn="ctr" defTabSz="914400">
              <a:lnSpc>
                <a:spcPct val="100000"/>
              </a:lnSpc>
            </a:pPr>
            <a:r>
              <a:rPr lang="fr-FR" sz="1970" b="0" u="none" strike="noStrike">
                <a:solidFill>
                  <a:schemeClr val="lt1"/>
                </a:solidFill>
                <a:effectLst/>
                <a:uFillTx/>
                <a:latin typeface="Calibri"/>
              </a:rPr>
              <a:t>articuler parcours voyageur et parcours piéton</a:t>
            </a:r>
            <a:endParaRPr lang="fr-FR" sz="1970" b="0" u="none" strike="noStrike">
              <a:solidFill>
                <a:srgbClr val="FFFFFF"/>
              </a:solidFill>
              <a:effectLst/>
              <a:uFillTx/>
              <a:latin typeface="Arial"/>
            </a:endParaRPr>
          </a:p>
        </p:txBody>
      </p:sp>
      <p:pic>
        <p:nvPicPr>
          <p:cNvPr id="151" name="coeur de gare.pdf"/>
          <p:cNvPicPr/>
          <p:nvPr/>
        </p:nvPicPr>
        <p:blipFill>
          <a:blip r:embed="rId1"/>
          <a:stretch/>
        </p:blipFill>
        <p:spPr>
          <a:xfrm>
            <a:off x="-276120" y="2117880"/>
            <a:ext cx="9642240" cy="2621880"/>
          </a:xfrm>
          <a:prstGeom prst="rect">
            <a:avLst/>
          </a:prstGeom>
          <a:noFill/>
          <a:ln w="12600">
            <a:noFill/>
          </a:ln>
        </p:spPr>
      </p:pic>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2" name="Shape 79"/>
          <p:cNvSpPr/>
          <p:nvPr/>
        </p:nvSpPr>
        <p:spPr>
          <a:xfrm>
            <a:off x="-7920" y="-303120"/>
            <a:ext cx="9159480" cy="6307560"/>
          </a:xfrm>
          <a:prstGeom prst="rect">
            <a:avLst/>
          </a:prstGeom>
          <a:solidFill>
            <a:srgbClr val="FFFFFF"/>
          </a:solidFill>
          <a:ln w="12600">
            <a:noFill/>
          </a:ln>
        </p:spPr>
        <p:style>
          <a:lnRef idx="0"/>
          <a:fillRef idx="0"/>
          <a:effectRef idx="0"/>
          <a:fontRef idx="minor"/>
        </p:style>
        <p:txBody>
          <a:bodyPr lIns="0" tIns="0" rIns="0" bIns="0" anchor="ctr">
            <a:noAutofit/>
          </a:bodyPr>
          <a:p>
            <a:endParaRPr lang="fr-FR" sz="1260" b="0" u="none" strike="noStrike">
              <a:solidFill>
                <a:schemeClr val="dk1"/>
              </a:solidFill>
              <a:effectLst/>
              <a:uFillTx/>
              <a:latin typeface="Calibri"/>
            </a:endParaRPr>
          </a:p>
        </p:txBody>
      </p:sp>
      <p:sp>
        <p:nvSpPr>
          <p:cNvPr id="153" name="Shape 133"/>
          <p:cNvSpPr/>
          <p:nvPr/>
        </p:nvSpPr>
        <p:spPr>
          <a:xfrm>
            <a:off x="-50040" y="6309000"/>
            <a:ext cx="9244080" cy="300960"/>
          </a:xfrm>
          <a:prstGeom prst="rect">
            <a:avLst/>
          </a:prstGeom>
          <a:noFill/>
          <a:ln w="12600">
            <a:noFill/>
          </a:ln>
        </p:spPr>
        <p:style>
          <a:lnRef idx="0"/>
          <a:fillRef idx="0"/>
          <a:effectRef idx="0"/>
          <a:fontRef idx="minor"/>
        </p:style>
        <p:txBody>
          <a:bodyPr lIns="0" tIns="0" rIns="0" bIns="0" anchor="ctr">
            <a:spAutoFit/>
          </a:bodyPr>
          <a:p>
            <a:pPr algn="ctr" defTabSz="914400">
              <a:lnSpc>
                <a:spcPct val="100000"/>
              </a:lnSpc>
            </a:pPr>
            <a:r>
              <a:rPr lang="fr-FR" sz="1970" b="0" u="none" strike="noStrike">
                <a:solidFill>
                  <a:schemeClr val="lt1"/>
                </a:solidFill>
                <a:effectLst/>
                <a:uFillTx/>
                <a:latin typeface="Calibri"/>
              </a:rPr>
              <a:t>le cas actuel de la Gare du Nord</a:t>
            </a:r>
            <a:endParaRPr lang="fr-FR" sz="1970" b="0" u="none" strike="noStrike">
              <a:solidFill>
                <a:srgbClr val="FFFFFF"/>
              </a:solidFill>
              <a:effectLst/>
              <a:uFillTx/>
              <a:latin typeface="Arial"/>
            </a:endParaRPr>
          </a:p>
        </p:txBody>
      </p:sp>
      <p:pic>
        <p:nvPicPr>
          <p:cNvPr id="154" name="plan-des-nouveaux-espaces_5cf158e3b0892.pdf"/>
          <p:cNvPicPr/>
          <p:nvPr/>
        </p:nvPicPr>
        <p:blipFill>
          <a:blip r:embed="rId1"/>
          <a:stretch/>
        </p:blipFill>
        <p:spPr>
          <a:xfrm>
            <a:off x="-27360" y="-303120"/>
            <a:ext cx="9396360" cy="6294960"/>
          </a:xfrm>
          <a:prstGeom prst="rect">
            <a:avLst/>
          </a:prstGeom>
          <a:noFill/>
          <a:ln w="12600">
            <a:noFill/>
          </a:ln>
        </p:spPr>
      </p:pic>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5" name="74228228-modèle-de-zones-d-aéroport-isométrique copie copie.jpg"/>
          <p:cNvPicPr/>
          <p:nvPr/>
        </p:nvPicPr>
        <p:blipFill>
          <a:blip r:embed="rId1"/>
          <a:stretch/>
        </p:blipFill>
        <p:spPr>
          <a:xfrm>
            <a:off x="1145520" y="0"/>
            <a:ext cx="6852240" cy="6093000"/>
          </a:xfrm>
          <a:prstGeom prst="rect">
            <a:avLst/>
          </a:prstGeom>
          <a:noFill/>
          <a:ln w="12600">
            <a:noFill/>
          </a:ln>
        </p:spPr>
      </p:pic>
      <p:sp>
        <p:nvSpPr>
          <p:cNvPr id="156" name="Shape 138"/>
          <p:cNvSpPr/>
          <p:nvPr/>
        </p:nvSpPr>
        <p:spPr>
          <a:xfrm>
            <a:off x="-50040" y="6309000"/>
            <a:ext cx="9244080" cy="300960"/>
          </a:xfrm>
          <a:prstGeom prst="rect">
            <a:avLst/>
          </a:prstGeom>
          <a:noFill/>
          <a:ln w="12600">
            <a:noFill/>
          </a:ln>
        </p:spPr>
        <p:style>
          <a:lnRef idx="0"/>
          <a:fillRef idx="0"/>
          <a:effectRef idx="0"/>
          <a:fontRef idx="minor"/>
        </p:style>
        <p:txBody>
          <a:bodyPr lIns="0" tIns="0" rIns="0" bIns="0" anchor="ctr">
            <a:spAutoFit/>
          </a:bodyPr>
          <a:p>
            <a:pPr algn="ctr" defTabSz="914400">
              <a:lnSpc>
                <a:spcPct val="100000"/>
              </a:lnSpc>
            </a:pPr>
            <a:r>
              <a:rPr lang="fr-FR" sz="1970" b="0" u="none" strike="noStrike">
                <a:solidFill>
                  <a:schemeClr val="lt1"/>
                </a:solidFill>
                <a:effectLst/>
                <a:uFillTx/>
                <a:latin typeface="Calibri"/>
              </a:rPr>
              <a:t>Vers le modèle aéroportuaire ?</a:t>
            </a:r>
            <a:endParaRPr lang="fr-FR" sz="1970" b="0" u="none" strike="noStrik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2" name="Image 7"/>
          <p:cNvPicPr/>
          <p:nvPr/>
        </p:nvPicPr>
        <p:blipFill>
          <a:blip r:embed="rId1"/>
          <a:stretch/>
        </p:blipFill>
        <p:spPr>
          <a:xfrm>
            <a:off x="360" y="692640"/>
            <a:ext cx="9183240" cy="5832360"/>
          </a:xfrm>
          <a:prstGeom prst="rect">
            <a:avLst/>
          </a:prstGeom>
          <a:noFill/>
          <a:ln w="0">
            <a:noFill/>
          </a:ln>
        </p:spPr>
      </p:pic>
      <p:sp>
        <p:nvSpPr>
          <p:cNvPr id="83" name="Rectangle 10"/>
          <p:cNvSpPr/>
          <p:nvPr/>
        </p:nvSpPr>
        <p:spPr>
          <a:xfrm>
            <a:off x="1619640" y="126720"/>
            <a:ext cx="5184360" cy="456840"/>
          </a:xfrm>
          <a:prstGeom prst="rect">
            <a:avLst/>
          </a:prstGeom>
          <a:noFill/>
          <a:ln w="25560">
            <a:noFill/>
          </a:ln>
        </p:spPr>
        <p:style>
          <a:lnRef idx="0"/>
          <a:fillRef idx="0"/>
          <a:effectRef idx="0"/>
          <a:fontRef idx="minor"/>
        </p:style>
        <p:txBody>
          <a:bodyPr lIns="90000" tIns="45000" rIns="90000" bIns="45000" anchor="ctr">
            <a:noAutofit/>
          </a:bodyPr>
          <a:p>
            <a:pPr algn="ctr" defTabSz="914400">
              <a:lnSpc>
                <a:spcPct val="100000"/>
              </a:lnSpc>
            </a:pPr>
            <a:r>
              <a:rPr lang="fr-FR" sz="4000" b="0" u="none" strike="noStrike">
                <a:solidFill>
                  <a:schemeClr val="lt1"/>
                </a:solidFill>
                <a:effectLst/>
                <a:uFillTx/>
                <a:latin typeface="Berlin Sans FB"/>
              </a:rPr>
              <a:t>2. Flexibilité des usages</a:t>
            </a:r>
            <a:endParaRPr lang="fr-FR" sz="4000" b="0" u="none" strike="noStrike">
              <a:solidFill>
                <a:srgbClr val="FFFFFF"/>
              </a:solidFill>
              <a:effectLst/>
              <a:uFillTx/>
              <a:latin typeface="Arial"/>
            </a:endParaRPr>
          </a:p>
        </p:txBody>
      </p:sp>
    </p:spTree>
  </p:cSld>
  <mc:AlternateContent>
    <mc:Choice Requires="p14">
      <p:transition spd="slow" p14:dur="2000"/>
    </mc:Choice>
    <mc:Fallback>
      <p:transition spd="slow"/>
    </mc:Fallback>
  </mc:AlternateContent>
  <p:timing>
    <p:tnLst>
      <p:par>
        <p:cTn id="7" dur="indefinite" restart="never" nodeType="tmRoot">
          <p:childTnLst>
            <p:seq>
              <p:cTn id="8" dur="indefinite" nodeType="mainSeq">
                <p:childTnLst>
                  <p:par>
                    <p:cTn id="9" fill="hold">
                      <p:stCondLst>
                        <p:cond delay="indefinite"/>
                      </p:stCondLst>
                      <p:childTnLst>
                        <p:par>
                          <p:cTn id="10" fill="hold">
                            <p:stCondLst>
                              <p:cond delay="0"/>
                            </p:stCondLst>
                            <p:childTnLst>
                              <p:par>
                                <p:cTn id="11" presetID="1" presetClass="entr" fill="hold" nodeType="clickEffect">
                                  <p:stCondLst>
                                    <p:cond delay="0"/>
                                  </p:stCondLst>
                                  <p:childTnLst>
                                    <p:set>
                                      <p:cBhvr>
                                        <p:cTn id="12"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7" name="Shape 140"/>
          <p:cNvSpPr/>
          <p:nvPr/>
        </p:nvSpPr>
        <p:spPr>
          <a:xfrm>
            <a:off x="1026000" y="2656440"/>
            <a:ext cx="7091640" cy="1544400"/>
          </a:xfrm>
          <a:prstGeom prst="rect">
            <a:avLst/>
          </a:prstGeom>
          <a:noFill/>
          <a:ln w="12600">
            <a:noFill/>
          </a:ln>
        </p:spPr>
        <p:style>
          <a:lnRef idx="0"/>
          <a:fillRef idx="0"/>
          <a:effectRef idx="0"/>
          <a:fontRef idx="minor"/>
        </p:style>
        <p:txBody>
          <a:bodyPr wrap="none" lIns="0" tIns="0" rIns="0" bIns="0" anchor="ctr">
            <a:spAutoFit/>
          </a:bodyPr>
          <a:p>
            <a:pPr algn="ctr" defTabSz="914400">
              <a:lnSpc>
                <a:spcPct val="100000"/>
              </a:lnSpc>
            </a:pPr>
            <a:r>
              <a:rPr lang="fr-FR" sz="2530" b="0" u="none" strike="noStrike">
                <a:solidFill>
                  <a:schemeClr val="lt1"/>
                </a:solidFill>
                <a:effectLst/>
                <a:uFillTx/>
                <a:latin typeface="Calibri"/>
              </a:rPr>
              <a:t>PARTIE III. </a:t>
            </a:r>
            <a:endParaRPr lang="fr-FR" sz="2530" b="0" u="none" strike="noStrike">
              <a:solidFill>
                <a:srgbClr val="FFFFFF"/>
              </a:solidFill>
              <a:effectLst/>
              <a:uFillTx/>
              <a:latin typeface="Arial"/>
            </a:endParaRPr>
          </a:p>
          <a:p>
            <a:pPr algn="ctr" defTabSz="914400">
              <a:lnSpc>
                <a:spcPct val="100000"/>
              </a:lnSpc>
            </a:pPr>
            <a:endParaRPr lang="fr-FR" sz="2530" b="0" u="none" strike="noStrike">
              <a:solidFill>
                <a:srgbClr val="FFFFFF"/>
              </a:solidFill>
              <a:effectLst/>
              <a:uFillTx/>
              <a:latin typeface="Arial"/>
            </a:endParaRPr>
          </a:p>
          <a:p>
            <a:pPr algn="ctr" defTabSz="914400">
              <a:lnSpc>
                <a:spcPct val="100000"/>
              </a:lnSpc>
            </a:pPr>
            <a:r>
              <a:rPr lang="fr-FR" sz="2530" b="0" u="none" strike="noStrike">
                <a:solidFill>
                  <a:schemeClr val="lt1"/>
                </a:solidFill>
                <a:effectLst/>
                <a:uFillTx/>
                <a:latin typeface="Calibri"/>
              </a:rPr>
              <a:t>D’UN MARQUEUR D’UNE MOBILITÉ OUBLIÉE VERS </a:t>
            </a:r>
            <a:endParaRPr lang="fr-FR" sz="2530" b="0" u="none" strike="noStrike">
              <a:solidFill>
                <a:srgbClr val="FFFFFF"/>
              </a:solidFill>
              <a:effectLst/>
              <a:uFillTx/>
              <a:latin typeface="Arial"/>
            </a:endParaRPr>
          </a:p>
          <a:p>
            <a:pPr algn="ctr" defTabSz="914400">
              <a:lnSpc>
                <a:spcPct val="100000"/>
              </a:lnSpc>
            </a:pPr>
            <a:r>
              <a:rPr lang="fr-FR" sz="2530" b="0" u="none" strike="noStrike">
                <a:solidFill>
                  <a:schemeClr val="lt1"/>
                </a:solidFill>
                <a:effectLst/>
                <a:uFillTx/>
                <a:latin typeface="Calibri"/>
              </a:rPr>
              <a:t>UNE INFRASTRUCTURE POUR LES MOBILITES FUTURES</a:t>
            </a:r>
            <a:endParaRPr lang="fr-FR" sz="2530" b="0" u="none" strike="noStrik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8" name="Shape 143"/>
          <p:cNvSpPr/>
          <p:nvPr/>
        </p:nvSpPr>
        <p:spPr>
          <a:xfrm>
            <a:off x="-50040" y="6309000"/>
            <a:ext cx="9244080" cy="300960"/>
          </a:xfrm>
          <a:prstGeom prst="rect">
            <a:avLst/>
          </a:prstGeom>
          <a:noFill/>
          <a:ln w="12600">
            <a:noFill/>
          </a:ln>
        </p:spPr>
        <p:style>
          <a:lnRef idx="0"/>
          <a:fillRef idx="0"/>
          <a:effectRef idx="0"/>
          <a:fontRef idx="minor"/>
        </p:style>
        <p:txBody>
          <a:bodyPr lIns="0" tIns="0" rIns="0" bIns="0" anchor="ctr">
            <a:spAutoFit/>
          </a:bodyPr>
          <a:p>
            <a:pPr algn="ctr" defTabSz="914400">
              <a:lnSpc>
                <a:spcPct val="100000"/>
              </a:lnSpc>
            </a:pPr>
            <a:r>
              <a:rPr lang="fr-FR" sz="1970" b="0" u="none" strike="noStrike">
                <a:solidFill>
                  <a:schemeClr val="lt1"/>
                </a:solidFill>
                <a:effectLst/>
                <a:uFillTx/>
                <a:latin typeface="Calibri"/>
              </a:rPr>
              <a:t>marqueurs d’une mobilité oubliée : vers des mobilités futures</a:t>
            </a:r>
            <a:endParaRPr lang="fr-FR" sz="1970" b="0" u="none" strike="noStrike">
              <a:solidFill>
                <a:srgbClr val="FFFFFF"/>
              </a:solidFill>
              <a:effectLst/>
              <a:uFillTx/>
              <a:latin typeface="Arial"/>
            </a:endParaRPr>
          </a:p>
        </p:txBody>
      </p:sp>
      <p:pic>
        <p:nvPicPr>
          <p:cNvPr id="159" name="cf644b311a1c4679b485dc92004fe2bb.jpg"/>
          <p:cNvPicPr/>
          <p:nvPr/>
        </p:nvPicPr>
        <p:blipFill>
          <a:blip r:embed="rId1"/>
          <a:stretch/>
        </p:blipFill>
        <p:spPr>
          <a:xfrm>
            <a:off x="1000080" y="247320"/>
            <a:ext cx="7143480" cy="5741280"/>
          </a:xfrm>
          <a:prstGeom prst="rect">
            <a:avLst/>
          </a:prstGeom>
          <a:noFill/>
          <a:ln w="12600">
            <a:noFill/>
          </a:ln>
        </p:spPr>
      </p:pic>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0" name="Shape 147"/>
          <p:cNvSpPr/>
          <p:nvPr/>
        </p:nvSpPr>
        <p:spPr>
          <a:xfrm>
            <a:off x="-50040" y="6309000"/>
            <a:ext cx="9244080" cy="300960"/>
          </a:xfrm>
          <a:prstGeom prst="rect">
            <a:avLst/>
          </a:prstGeom>
          <a:noFill/>
          <a:ln w="12600">
            <a:noFill/>
          </a:ln>
        </p:spPr>
        <p:style>
          <a:lnRef idx="0"/>
          <a:fillRef idx="0"/>
          <a:effectRef idx="0"/>
          <a:fontRef idx="minor"/>
        </p:style>
        <p:txBody>
          <a:bodyPr lIns="0" tIns="0" rIns="0" bIns="0" anchor="ctr">
            <a:spAutoFit/>
          </a:bodyPr>
          <a:p>
            <a:pPr algn="ctr" defTabSz="914400">
              <a:lnSpc>
                <a:spcPct val="100000"/>
              </a:lnSpc>
            </a:pPr>
            <a:r>
              <a:rPr lang="fr-FR" sz="1970" b="0" u="none" strike="noStrike">
                <a:solidFill>
                  <a:schemeClr val="lt1"/>
                </a:solidFill>
                <a:effectLst/>
                <a:uFillTx/>
                <a:latin typeface="Calibri"/>
              </a:rPr>
              <a:t>Le pouvoir des gares de la Petite Ceinture</a:t>
            </a:r>
            <a:endParaRPr lang="fr-FR" sz="1970" b="0" u="none" strike="noStrike">
              <a:solidFill>
                <a:srgbClr val="FFFFFF"/>
              </a:solidFill>
              <a:effectLst/>
              <a:uFillTx/>
              <a:latin typeface="Arial"/>
            </a:endParaRPr>
          </a:p>
        </p:txBody>
      </p:sp>
      <p:pic>
        <p:nvPicPr>
          <p:cNvPr id="161" name="Capture d’écran 2019-09-03 à 15.08.30.png"/>
          <p:cNvPicPr/>
          <p:nvPr/>
        </p:nvPicPr>
        <p:blipFill>
          <a:blip r:embed="rId1"/>
          <a:stretch/>
        </p:blipFill>
        <p:spPr>
          <a:xfrm>
            <a:off x="610200" y="0"/>
            <a:ext cx="7923240" cy="6069960"/>
          </a:xfrm>
          <a:prstGeom prst="rect">
            <a:avLst/>
          </a:prstGeom>
          <a:noFill/>
          <a:ln w="12600">
            <a:noFill/>
          </a:ln>
        </p:spPr>
      </p:pic>
    </p:spTree>
  </p:cSld>
  <mc:AlternateContent>
    <mc:Choice Requires="p14">
      <p:transition spd="slow" p14:dur="2000"/>
    </mc:Choice>
    <mc:Fallback>
      <p:transition spd="slow"/>
    </mc:Fallback>
  </mc:AlternateContent>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2" name="Shape 151"/>
          <p:cNvSpPr/>
          <p:nvPr/>
        </p:nvSpPr>
        <p:spPr>
          <a:xfrm>
            <a:off x="-50040" y="6309000"/>
            <a:ext cx="9244080" cy="300960"/>
          </a:xfrm>
          <a:prstGeom prst="rect">
            <a:avLst/>
          </a:prstGeom>
          <a:noFill/>
          <a:ln w="12600">
            <a:noFill/>
          </a:ln>
        </p:spPr>
        <p:style>
          <a:lnRef idx="0"/>
          <a:fillRef idx="0"/>
          <a:effectRef idx="0"/>
          <a:fontRef idx="minor"/>
        </p:style>
        <p:txBody>
          <a:bodyPr lIns="0" tIns="0" rIns="0" bIns="0" anchor="ctr">
            <a:spAutoFit/>
          </a:bodyPr>
          <a:p>
            <a:pPr algn="ctr" defTabSz="914400">
              <a:lnSpc>
                <a:spcPct val="100000"/>
              </a:lnSpc>
            </a:pPr>
            <a:r>
              <a:rPr lang="fr-FR" sz="1970" b="0" u="none" strike="noStrike">
                <a:solidFill>
                  <a:schemeClr val="lt1"/>
                </a:solidFill>
                <a:effectLst/>
                <a:uFillTx/>
                <a:latin typeface="Calibri"/>
              </a:rPr>
              <a:t>Des objets pittoresques</a:t>
            </a:r>
            <a:endParaRPr lang="fr-FR" sz="1970" b="0" u="none" strike="noStrike">
              <a:solidFill>
                <a:srgbClr val="FFFFFF"/>
              </a:solidFill>
              <a:effectLst/>
              <a:uFillTx/>
              <a:latin typeface="Arial"/>
            </a:endParaRPr>
          </a:p>
        </p:txBody>
      </p:sp>
      <p:pic>
        <p:nvPicPr>
          <p:cNvPr id="163" name="Gare_Bois_de_Boulogne.jpg"/>
          <p:cNvPicPr/>
          <p:nvPr/>
        </p:nvPicPr>
        <p:blipFill>
          <a:blip r:embed="rId1"/>
          <a:stretch/>
        </p:blipFill>
        <p:spPr>
          <a:xfrm>
            <a:off x="58680" y="234360"/>
            <a:ext cx="4385160" cy="2901960"/>
          </a:xfrm>
          <a:prstGeom prst="rect">
            <a:avLst/>
          </a:prstGeom>
          <a:noFill/>
          <a:ln w="12600">
            <a:noFill/>
          </a:ln>
        </p:spPr>
      </p:pic>
      <p:pic>
        <p:nvPicPr>
          <p:cNvPr id="164" name="Gare_de_Courcelles-Levallois_CPA.jpg"/>
          <p:cNvPicPr/>
          <p:nvPr/>
        </p:nvPicPr>
        <p:blipFill>
          <a:blip r:embed="rId2"/>
          <a:stretch/>
        </p:blipFill>
        <p:spPr>
          <a:xfrm>
            <a:off x="4488480" y="3252960"/>
            <a:ext cx="4595760" cy="2901960"/>
          </a:xfrm>
          <a:prstGeom prst="rect">
            <a:avLst/>
          </a:prstGeom>
          <a:noFill/>
          <a:ln w="12600">
            <a:noFill/>
          </a:ln>
        </p:spPr>
      </p:pic>
      <p:pic>
        <p:nvPicPr>
          <p:cNvPr id="165" name="Gare_Vaugirard.jpg"/>
          <p:cNvPicPr/>
          <p:nvPr/>
        </p:nvPicPr>
        <p:blipFill>
          <a:blip r:embed="rId3"/>
          <a:srcRect l="0" t="0" r="11009" b="0"/>
          <a:stretch/>
        </p:blipFill>
        <p:spPr>
          <a:xfrm>
            <a:off x="19440" y="3252960"/>
            <a:ext cx="4306680" cy="2901960"/>
          </a:xfrm>
          <a:prstGeom prst="rect">
            <a:avLst/>
          </a:prstGeom>
          <a:noFill/>
          <a:ln w="12600">
            <a:noFill/>
          </a:ln>
        </p:spPr>
      </p:pic>
      <p:pic>
        <p:nvPicPr>
          <p:cNvPr id="166" name="JH_651_-_PARIS_-_Gare_de_la_Maison_Blanche.jpg"/>
          <p:cNvPicPr/>
          <p:nvPr/>
        </p:nvPicPr>
        <p:blipFill>
          <a:blip r:embed="rId4"/>
          <a:stretch/>
        </p:blipFill>
        <p:spPr>
          <a:xfrm>
            <a:off x="4487760" y="234360"/>
            <a:ext cx="4597200" cy="2901960"/>
          </a:xfrm>
          <a:prstGeom prst="rect">
            <a:avLst/>
          </a:prstGeom>
          <a:noFill/>
          <a:ln w="12600">
            <a:noFill/>
          </a:ln>
        </p:spPr>
      </p:pic>
    </p:spTree>
  </p:cSld>
  <mc:AlternateContent>
    <mc:Choice Requires="p14">
      <p:transition spd="slow" p14:dur="2000"/>
    </mc:Choice>
    <mc:Fallback>
      <p:transition spd="slow"/>
    </mc:Fallback>
  </mc:AlternateContent>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7" name="1920px-Vue_de_trois_quarts_bâtiment_voyageurs_gare_de_l'Avenue_Foch.jpg"/>
          <p:cNvPicPr/>
          <p:nvPr/>
        </p:nvPicPr>
        <p:blipFill>
          <a:blip r:embed="rId1"/>
          <a:stretch/>
        </p:blipFill>
        <p:spPr>
          <a:xfrm>
            <a:off x="528480" y="3306960"/>
            <a:ext cx="3972600" cy="2979360"/>
          </a:xfrm>
          <a:prstGeom prst="rect">
            <a:avLst/>
          </a:prstGeom>
          <a:noFill/>
          <a:ln w="12600">
            <a:noFill/>
          </a:ln>
        </p:spPr>
      </p:pic>
      <p:pic>
        <p:nvPicPr>
          <p:cNvPr id="168" name="Gare_de_Courcelles-Levallois.jpg"/>
          <p:cNvPicPr/>
          <p:nvPr/>
        </p:nvPicPr>
        <p:blipFill>
          <a:blip r:embed="rId2"/>
          <a:srcRect l="2205" t="2972" r="2205" b="6329"/>
          <a:stretch/>
        </p:blipFill>
        <p:spPr>
          <a:xfrm>
            <a:off x="4642920" y="3289320"/>
            <a:ext cx="3972600" cy="3015000"/>
          </a:xfrm>
          <a:prstGeom prst="rect">
            <a:avLst/>
          </a:prstGeom>
          <a:noFill/>
          <a:ln w="12600">
            <a:noFill/>
          </a:ln>
        </p:spPr>
      </p:pic>
      <p:pic>
        <p:nvPicPr>
          <p:cNvPr id="169" name="Neuilly_Porte_Maillot_ext.jpg"/>
          <p:cNvPicPr/>
          <p:nvPr/>
        </p:nvPicPr>
        <p:blipFill>
          <a:blip r:embed="rId3"/>
          <a:stretch/>
        </p:blipFill>
        <p:spPr>
          <a:xfrm>
            <a:off x="4642560" y="156240"/>
            <a:ext cx="3972600" cy="2979360"/>
          </a:xfrm>
          <a:prstGeom prst="rect">
            <a:avLst/>
          </a:prstGeom>
          <a:noFill/>
          <a:ln w="12600">
            <a:noFill/>
          </a:ln>
        </p:spPr>
      </p:pic>
      <p:pic>
        <p:nvPicPr>
          <p:cNvPr id="170" name="Pont-Cardinet_extérieur.jpg"/>
          <p:cNvPicPr/>
          <p:nvPr/>
        </p:nvPicPr>
        <p:blipFill>
          <a:blip r:embed="rId4"/>
          <a:stretch/>
        </p:blipFill>
        <p:spPr>
          <a:xfrm>
            <a:off x="528480" y="156240"/>
            <a:ext cx="3972600" cy="2979360"/>
          </a:xfrm>
          <a:prstGeom prst="rect">
            <a:avLst/>
          </a:prstGeom>
          <a:noFill/>
          <a:ln w="12600">
            <a:noFill/>
          </a:ln>
        </p:spPr>
      </p:pic>
      <p:sp>
        <p:nvSpPr>
          <p:cNvPr id="171" name="Shape 162"/>
          <p:cNvSpPr/>
          <p:nvPr/>
        </p:nvSpPr>
        <p:spPr>
          <a:xfrm>
            <a:off x="-50040" y="6309000"/>
            <a:ext cx="9244080" cy="300960"/>
          </a:xfrm>
          <a:prstGeom prst="rect">
            <a:avLst/>
          </a:prstGeom>
          <a:noFill/>
          <a:ln w="12600">
            <a:noFill/>
          </a:ln>
        </p:spPr>
        <p:style>
          <a:lnRef idx="0"/>
          <a:fillRef idx="0"/>
          <a:effectRef idx="0"/>
          <a:fontRef idx="minor"/>
        </p:style>
        <p:txBody>
          <a:bodyPr lIns="0" tIns="0" rIns="0" bIns="0" anchor="ctr">
            <a:spAutoFit/>
          </a:bodyPr>
          <a:p>
            <a:pPr algn="ctr" defTabSz="914400">
              <a:lnSpc>
                <a:spcPct val="100000"/>
              </a:lnSpc>
            </a:pPr>
            <a:r>
              <a:rPr lang="fr-FR" sz="1970" b="0" u="none" strike="noStrike">
                <a:solidFill>
                  <a:schemeClr val="lt1"/>
                </a:solidFill>
                <a:effectLst/>
                <a:uFillTx/>
                <a:latin typeface="Calibri"/>
              </a:rPr>
              <a:t>Certaines sont encore des gares… pour le RER C</a:t>
            </a:r>
            <a:endParaRPr lang="fr-FR" sz="1970" b="0" u="none" strike="noStrik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2" name="Shape 165"/>
          <p:cNvSpPr/>
          <p:nvPr/>
        </p:nvSpPr>
        <p:spPr>
          <a:xfrm>
            <a:off x="-50040" y="6309000"/>
            <a:ext cx="9244080" cy="300960"/>
          </a:xfrm>
          <a:prstGeom prst="rect">
            <a:avLst/>
          </a:prstGeom>
          <a:noFill/>
          <a:ln w="12600">
            <a:noFill/>
          </a:ln>
        </p:spPr>
        <p:style>
          <a:lnRef idx="0"/>
          <a:fillRef idx="0"/>
          <a:effectRef idx="0"/>
          <a:fontRef idx="minor"/>
        </p:style>
        <p:txBody>
          <a:bodyPr lIns="0" tIns="0" rIns="0" bIns="0" anchor="ctr">
            <a:spAutoFit/>
          </a:bodyPr>
          <a:p>
            <a:pPr algn="ctr" defTabSz="914400">
              <a:lnSpc>
                <a:spcPct val="100000"/>
              </a:lnSpc>
            </a:pPr>
            <a:r>
              <a:rPr lang="fr-FR" sz="1970" b="0" u="none" strike="noStrike">
                <a:solidFill>
                  <a:schemeClr val="lt1"/>
                </a:solidFill>
                <a:effectLst/>
                <a:uFillTx/>
                <a:latin typeface="Calibri"/>
              </a:rPr>
              <a:t>D’autres sont réhabilitées en lieux de vie</a:t>
            </a:r>
            <a:endParaRPr lang="fr-FR" sz="1970" b="0" u="none" strike="noStrike">
              <a:solidFill>
                <a:srgbClr val="FFFFFF"/>
              </a:solidFill>
              <a:effectLst/>
              <a:uFillTx/>
              <a:latin typeface="Arial"/>
            </a:endParaRPr>
          </a:p>
        </p:txBody>
      </p:sp>
      <p:pic>
        <p:nvPicPr>
          <p:cNvPr id="173" name="1920px-Gare_de_l'avenue_de_Saint-Ouen_2017_4.jpg"/>
          <p:cNvPicPr/>
          <p:nvPr/>
        </p:nvPicPr>
        <p:blipFill>
          <a:blip r:embed="rId1"/>
          <a:srcRect l="0" t="0" r="0" b="15206"/>
          <a:stretch/>
        </p:blipFill>
        <p:spPr>
          <a:xfrm>
            <a:off x="192600" y="553680"/>
            <a:ext cx="4287600" cy="2433240"/>
          </a:xfrm>
          <a:prstGeom prst="rect">
            <a:avLst/>
          </a:prstGeom>
          <a:noFill/>
          <a:ln w="12600">
            <a:noFill/>
          </a:ln>
        </p:spPr>
      </p:pic>
      <p:pic>
        <p:nvPicPr>
          <p:cNvPr id="174" name="Poinçon-4-1024x576.jpg"/>
          <p:cNvPicPr/>
          <p:nvPr/>
        </p:nvPicPr>
        <p:blipFill>
          <a:blip r:embed="rId2"/>
          <a:stretch/>
        </p:blipFill>
        <p:spPr>
          <a:xfrm>
            <a:off x="184320" y="3116880"/>
            <a:ext cx="4952160" cy="2785320"/>
          </a:xfrm>
          <a:prstGeom prst="rect">
            <a:avLst/>
          </a:prstGeom>
          <a:noFill/>
          <a:ln w="12600">
            <a:noFill/>
          </a:ln>
        </p:spPr>
      </p:pic>
      <p:pic>
        <p:nvPicPr>
          <p:cNvPr id="175" name="PASSY.jpg"/>
          <p:cNvPicPr/>
          <p:nvPr/>
        </p:nvPicPr>
        <p:blipFill>
          <a:blip r:embed="rId3"/>
          <a:srcRect l="16577" t="0" r="0" b="0"/>
          <a:stretch/>
        </p:blipFill>
        <p:spPr>
          <a:xfrm>
            <a:off x="5268960" y="3116880"/>
            <a:ext cx="3624480" cy="2785320"/>
          </a:xfrm>
          <a:prstGeom prst="rect">
            <a:avLst/>
          </a:prstGeom>
          <a:noFill/>
          <a:ln w="12600">
            <a:noFill/>
          </a:ln>
        </p:spPr>
      </p:pic>
      <p:pic>
        <p:nvPicPr>
          <p:cNvPr id="176" name="Avenue Henri-Martin6.jpg"/>
          <p:cNvPicPr/>
          <p:nvPr/>
        </p:nvPicPr>
        <p:blipFill>
          <a:blip r:embed="rId4"/>
          <a:stretch/>
        </p:blipFill>
        <p:spPr>
          <a:xfrm>
            <a:off x="4610160" y="550080"/>
            <a:ext cx="4287600" cy="2424960"/>
          </a:xfrm>
          <a:prstGeom prst="rect">
            <a:avLst/>
          </a:prstGeom>
          <a:noFill/>
          <a:ln w="12600">
            <a:noFill/>
          </a:ln>
        </p:spPr>
      </p:pic>
    </p:spTree>
  </p:cSld>
  <mc:AlternateContent>
    <mc:Choice Requires="p14">
      <p:transition spd="slow" p14:dur="2000"/>
    </mc:Choice>
    <mc:Fallback>
      <p:transition spd="slow"/>
    </mc:Fallback>
  </mc:AlternateContent>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7" name="Paris_15e_Petite_Ceinture_promenade.jpg"/>
          <p:cNvPicPr/>
          <p:nvPr/>
        </p:nvPicPr>
        <p:blipFill>
          <a:blip r:embed="rId1"/>
          <a:stretch/>
        </p:blipFill>
        <p:spPr>
          <a:xfrm>
            <a:off x="4003560" y="0"/>
            <a:ext cx="5143320" cy="6857640"/>
          </a:xfrm>
          <a:prstGeom prst="rect">
            <a:avLst/>
          </a:prstGeom>
          <a:noFill/>
          <a:ln w="12600">
            <a:noFill/>
          </a:ln>
        </p:spPr>
      </p:pic>
      <p:sp>
        <p:nvSpPr>
          <p:cNvPr id="178" name="Shape 172"/>
          <p:cNvSpPr/>
          <p:nvPr/>
        </p:nvSpPr>
        <p:spPr>
          <a:xfrm>
            <a:off x="349200" y="622440"/>
            <a:ext cx="3365280" cy="601200"/>
          </a:xfrm>
          <a:prstGeom prst="rect">
            <a:avLst/>
          </a:prstGeom>
          <a:noFill/>
          <a:ln w="12600">
            <a:noFill/>
          </a:ln>
        </p:spPr>
        <p:style>
          <a:lnRef idx="0"/>
          <a:fillRef idx="0"/>
          <a:effectRef idx="0"/>
          <a:fontRef idx="minor"/>
        </p:style>
        <p:txBody>
          <a:bodyPr lIns="0" tIns="0" rIns="0" bIns="0" anchor="ctr">
            <a:spAutoFit/>
          </a:bodyPr>
          <a:p>
            <a:pPr algn="ctr" defTabSz="914400">
              <a:lnSpc>
                <a:spcPct val="100000"/>
              </a:lnSpc>
            </a:pPr>
            <a:r>
              <a:rPr lang="fr-FR" sz="1970" b="0" u="none" strike="noStrike">
                <a:solidFill>
                  <a:schemeClr val="lt1"/>
                </a:solidFill>
                <a:effectLst/>
                <a:uFillTx/>
                <a:latin typeface="Calibri"/>
              </a:rPr>
              <a:t>Les rails de la Petite Ceinture se transforment en promenade</a:t>
            </a:r>
            <a:endParaRPr lang="fr-FR" sz="1970" b="0" u="none" strike="noStrik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9" name="vue-aerienne-promenade-plantee.jpg"/>
          <p:cNvPicPr/>
          <p:nvPr/>
        </p:nvPicPr>
        <p:blipFill>
          <a:blip r:embed="rId1"/>
          <a:stretch/>
        </p:blipFill>
        <p:spPr>
          <a:xfrm>
            <a:off x="2643480" y="2221560"/>
            <a:ext cx="6250320" cy="3821760"/>
          </a:xfrm>
          <a:prstGeom prst="rect">
            <a:avLst/>
          </a:prstGeom>
          <a:noFill/>
          <a:ln w="12600">
            <a:noFill/>
          </a:ln>
        </p:spPr>
      </p:pic>
      <p:sp>
        <p:nvSpPr>
          <p:cNvPr id="180" name="Shape 176"/>
          <p:cNvSpPr/>
          <p:nvPr/>
        </p:nvSpPr>
        <p:spPr>
          <a:xfrm>
            <a:off x="-50040" y="6309000"/>
            <a:ext cx="9244080" cy="300960"/>
          </a:xfrm>
          <a:prstGeom prst="rect">
            <a:avLst/>
          </a:prstGeom>
          <a:noFill/>
          <a:ln w="12600">
            <a:noFill/>
          </a:ln>
        </p:spPr>
        <p:style>
          <a:lnRef idx="0"/>
          <a:fillRef idx="0"/>
          <a:effectRef idx="0"/>
          <a:fontRef idx="minor"/>
        </p:style>
        <p:txBody>
          <a:bodyPr lIns="0" tIns="0" rIns="0" bIns="0" anchor="ctr">
            <a:spAutoFit/>
          </a:bodyPr>
          <a:p>
            <a:pPr algn="ctr" defTabSz="914400">
              <a:lnSpc>
                <a:spcPct val="100000"/>
              </a:lnSpc>
            </a:pPr>
            <a:r>
              <a:rPr lang="fr-FR" sz="1970" b="0" u="none" strike="noStrike">
                <a:solidFill>
                  <a:schemeClr val="lt1"/>
                </a:solidFill>
                <a:effectLst/>
                <a:uFillTx/>
                <a:latin typeface="Calibri"/>
              </a:rPr>
              <a:t>La Coulée Verte et le Viaduc des Arts</a:t>
            </a:r>
            <a:endParaRPr lang="fr-FR" sz="1970" b="0" u="none" strike="noStrike">
              <a:solidFill>
                <a:srgbClr val="FFFFFF"/>
              </a:solidFill>
              <a:effectLst/>
              <a:uFillTx/>
              <a:latin typeface="Arial"/>
            </a:endParaRPr>
          </a:p>
        </p:txBody>
      </p:sp>
      <p:pic>
        <p:nvPicPr>
          <p:cNvPr id="181" name="plan-coulée-verte-paris.jpg"/>
          <p:cNvPicPr/>
          <p:nvPr/>
        </p:nvPicPr>
        <p:blipFill>
          <a:blip r:embed="rId2"/>
          <a:stretch/>
        </p:blipFill>
        <p:spPr>
          <a:xfrm>
            <a:off x="52920" y="-1080"/>
            <a:ext cx="5517000" cy="2673360"/>
          </a:xfrm>
          <a:prstGeom prst="rect">
            <a:avLst/>
          </a:prstGeom>
          <a:noFill/>
          <a:ln w="12600">
            <a:noFill/>
          </a:ln>
        </p:spPr>
      </p:pic>
    </p:spTree>
  </p:cSld>
  <mc:AlternateContent>
    <mc:Choice Requires="p14">
      <p:transition spd="slow" p14:dur="2000"/>
    </mc:Choice>
    <mc:Fallback>
      <p:transition spd="slow"/>
    </mc:Fallback>
  </mc:AlternateContent>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2" name="High_Line_20th_Street_looking_downtown.jpg"/>
          <p:cNvPicPr/>
          <p:nvPr/>
        </p:nvPicPr>
        <p:blipFill>
          <a:blip r:embed="rId1"/>
          <a:stretch/>
        </p:blipFill>
        <p:spPr>
          <a:xfrm>
            <a:off x="0" y="-305640"/>
            <a:ext cx="9143640" cy="6348960"/>
          </a:xfrm>
          <a:prstGeom prst="rect">
            <a:avLst/>
          </a:prstGeom>
          <a:noFill/>
          <a:ln w="12600">
            <a:noFill/>
          </a:ln>
        </p:spPr>
      </p:pic>
      <p:sp>
        <p:nvSpPr>
          <p:cNvPr id="183" name="Shape 181"/>
          <p:cNvSpPr/>
          <p:nvPr/>
        </p:nvSpPr>
        <p:spPr>
          <a:xfrm>
            <a:off x="-50040" y="6309000"/>
            <a:ext cx="9244080" cy="300960"/>
          </a:xfrm>
          <a:prstGeom prst="rect">
            <a:avLst/>
          </a:prstGeom>
          <a:noFill/>
          <a:ln w="12600">
            <a:noFill/>
          </a:ln>
        </p:spPr>
        <p:style>
          <a:lnRef idx="0"/>
          <a:fillRef idx="0"/>
          <a:effectRef idx="0"/>
          <a:fontRef idx="minor"/>
        </p:style>
        <p:txBody>
          <a:bodyPr lIns="0" tIns="0" rIns="0" bIns="0" anchor="ctr">
            <a:spAutoFit/>
          </a:bodyPr>
          <a:p>
            <a:pPr algn="ctr" defTabSz="914400">
              <a:lnSpc>
                <a:spcPct val="100000"/>
              </a:lnSpc>
            </a:pPr>
            <a:r>
              <a:rPr lang="fr-FR" sz="1970" b="0" u="none" strike="noStrike">
                <a:solidFill>
                  <a:schemeClr val="lt1"/>
                </a:solidFill>
                <a:effectLst/>
                <a:uFillTx/>
                <a:latin typeface="Calibri"/>
              </a:rPr>
              <a:t>La High Line de New York</a:t>
            </a:r>
            <a:endParaRPr lang="fr-FR" sz="1970" b="0" u="none" strike="noStrik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4" name="Shape 184"/>
          <p:cNvSpPr/>
          <p:nvPr/>
        </p:nvSpPr>
        <p:spPr>
          <a:xfrm>
            <a:off x="-50040" y="6309000"/>
            <a:ext cx="9244080" cy="300960"/>
          </a:xfrm>
          <a:prstGeom prst="rect">
            <a:avLst/>
          </a:prstGeom>
          <a:noFill/>
          <a:ln w="12600">
            <a:noFill/>
          </a:ln>
        </p:spPr>
        <p:style>
          <a:lnRef idx="0"/>
          <a:fillRef idx="0"/>
          <a:effectRef idx="0"/>
          <a:fontRef idx="minor"/>
        </p:style>
        <p:txBody>
          <a:bodyPr lIns="0" tIns="0" rIns="0" bIns="0" anchor="ctr">
            <a:spAutoFit/>
          </a:bodyPr>
          <a:p>
            <a:pPr defTabSz="914400">
              <a:lnSpc>
                <a:spcPct val="100000"/>
              </a:lnSpc>
            </a:pPr>
            <a:r>
              <a:rPr lang="fr-FR" sz="1970" b="0" u="none" strike="noStrike">
                <a:solidFill>
                  <a:schemeClr val="lt1"/>
                </a:solidFill>
                <a:effectLst/>
                <a:uFillTx/>
                <a:latin typeface="Calibri"/>
              </a:rPr>
              <a:t>Promenade en Tramway sur le Boulevard des Maréchaux</a:t>
            </a:r>
            <a:endParaRPr lang="fr-FR" sz="1970" b="0" u="none" strike="noStrike">
              <a:solidFill>
                <a:srgbClr val="FFFFFF"/>
              </a:solidFill>
              <a:effectLst/>
              <a:uFillTx/>
              <a:latin typeface="Arial"/>
            </a:endParaRPr>
          </a:p>
        </p:txBody>
      </p:sp>
      <p:pic>
        <p:nvPicPr>
          <p:cNvPr id="185" name="Tramway_IleDeFrance_Ligne3-fr.jpg"/>
          <p:cNvPicPr/>
          <p:nvPr/>
        </p:nvPicPr>
        <p:blipFill>
          <a:blip r:embed="rId1"/>
          <a:stretch/>
        </p:blipFill>
        <p:spPr>
          <a:xfrm>
            <a:off x="887760" y="43560"/>
            <a:ext cx="7589880" cy="5999760"/>
          </a:xfrm>
          <a:prstGeom prst="rect">
            <a:avLst/>
          </a:prstGeom>
          <a:noFill/>
          <a:ln w="1260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 name="PlaceHolder 1"/>
          <p:cNvSpPr>
            <a:spLocks noGrp="1"/>
          </p:cNvSpPr>
          <p:nvPr>
            <p:ph type="title"/>
          </p:nvPr>
        </p:nvSpPr>
        <p:spPr>
          <a:xfrm>
            <a:off x="457200" y="274680"/>
            <a:ext cx="8229240" cy="1142640"/>
          </a:xfrm>
          <a:prstGeom prst="rect">
            <a:avLst/>
          </a:prstGeom>
          <a:solidFill>
            <a:schemeClr val="lt1">
              <a:lumMod val="75000"/>
            </a:schemeClr>
          </a:solidFill>
          <a:ln w="0">
            <a:noFill/>
          </a:ln>
        </p:spPr>
        <p:txBody>
          <a:bodyPr lIns="91440" tIns="45720" rIns="91440" bIns="45720" anchor="ctr">
            <a:normAutofit/>
          </a:bodyPr>
          <a:p>
            <a:pPr indent="0" algn="ctr" defTabSz="914400">
              <a:lnSpc>
                <a:spcPct val="100000"/>
              </a:lnSpc>
              <a:buNone/>
            </a:pPr>
            <a:r>
              <a:rPr lang="fr-FR" sz="4400" b="0" u="none" strike="noStrike">
                <a:solidFill>
                  <a:schemeClr val="lt1"/>
                </a:solidFill>
                <a:effectLst/>
                <a:uFillTx/>
                <a:latin typeface="Calibri"/>
              </a:rPr>
              <a:t>3. Composant de la ville</a:t>
            </a:r>
            <a:endParaRPr lang="fr-FR" sz="4400" b="0" u="none" strike="noStrike">
              <a:solidFill>
                <a:schemeClr val="dk1"/>
              </a:solidFill>
              <a:effectLst/>
              <a:uFillTx/>
              <a:latin typeface="Calibri"/>
            </a:endParaRPr>
          </a:p>
        </p:txBody>
      </p:sp>
      <p:pic>
        <p:nvPicPr>
          <p:cNvPr id="85" name="Image 8"/>
          <p:cNvPicPr/>
          <p:nvPr/>
        </p:nvPicPr>
        <p:blipFill>
          <a:blip r:embed="rId1"/>
          <a:stretch/>
        </p:blipFill>
        <p:spPr>
          <a:xfrm>
            <a:off x="102240" y="1989000"/>
            <a:ext cx="9041400" cy="3600000"/>
          </a:xfrm>
          <a:prstGeom prst="rect">
            <a:avLst/>
          </a:prstGeom>
          <a:noFill/>
          <a:ln w="0">
            <a:noFill/>
          </a:ln>
        </p:spPr>
      </p:pic>
    </p:spTree>
  </p:cSld>
  <mc:AlternateContent>
    <mc:Choice Requires="p14">
      <p:transition spd="slow" p14:dur="2000"/>
    </mc:Choice>
    <mc:Fallback>
      <p:transition spd="slow"/>
    </mc:Fallback>
  </mc:AlternateContent>
  <p:timing>
    <p:tnLst>
      <p:par>
        <p:cTn id="13" dur="indefinite" restart="never" nodeType="tmRoot">
          <p:childTnLst>
            <p:seq>
              <p:cTn id="14" dur="indefinite" nodeType="mainSeq">
                <p:childTnLst>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6" name="108051006_o.jpg"/>
          <p:cNvPicPr/>
          <p:nvPr/>
        </p:nvPicPr>
        <p:blipFill>
          <a:blip r:embed="rId1"/>
          <a:srcRect l="0" t="0" r="1123" b="0"/>
          <a:stretch/>
        </p:blipFill>
        <p:spPr>
          <a:xfrm>
            <a:off x="4386600" y="2901960"/>
            <a:ext cx="4757040" cy="3213720"/>
          </a:xfrm>
          <a:prstGeom prst="rect">
            <a:avLst/>
          </a:prstGeom>
          <a:noFill/>
          <a:ln w="12600">
            <a:noFill/>
          </a:ln>
        </p:spPr>
      </p:pic>
      <p:pic>
        <p:nvPicPr>
          <p:cNvPr id="187" name="mdp_paris-tramway-marechaux-sud-02.jpg"/>
          <p:cNvPicPr/>
          <p:nvPr/>
        </p:nvPicPr>
        <p:blipFill>
          <a:blip r:embed="rId2"/>
          <a:srcRect l="9585" t="12010" r="0" b="0"/>
          <a:stretch/>
        </p:blipFill>
        <p:spPr>
          <a:xfrm>
            <a:off x="-18720" y="0"/>
            <a:ext cx="4338000" cy="2823840"/>
          </a:xfrm>
          <a:prstGeom prst="rect">
            <a:avLst/>
          </a:prstGeom>
          <a:noFill/>
          <a:ln w="12600">
            <a:noFill/>
          </a:ln>
        </p:spPr>
      </p:pic>
      <p:pic>
        <p:nvPicPr>
          <p:cNvPr id="188" name="Tramway-line-T3B-in-Paris-near-canal-de-l'Ourcq-DSC_0048.jpg"/>
          <p:cNvPicPr/>
          <p:nvPr/>
        </p:nvPicPr>
        <p:blipFill>
          <a:blip r:embed="rId3"/>
          <a:srcRect l="0" t="12056" r="1899" b="0"/>
          <a:stretch/>
        </p:blipFill>
        <p:spPr>
          <a:xfrm>
            <a:off x="4384080" y="0"/>
            <a:ext cx="4759560" cy="2826000"/>
          </a:xfrm>
          <a:prstGeom prst="rect">
            <a:avLst/>
          </a:prstGeom>
          <a:noFill/>
          <a:ln w="12600">
            <a:noFill/>
          </a:ln>
        </p:spPr>
      </p:pic>
      <p:pic>
        <p:nvPicPr>
          <p:cNvPr id="189" name="Décembre-2012-075.jpg"/>
          <p:cNvPicPr/>
          <p:nvPr/>
        </p:nvPicPr>
        <p:blipFill>
          <a:blip r:embed="rId4"/>
          <a:stretch/>
        </p:blipFill>
        <p:spPr>
          <a:xfrm>
            <a:off x="-9720" y="2881800"/>
            <a:ext cx="4338000" cy="3253320"/>
          </a:xfrm>
          <a:prstGeom prst="rect">
            <a:avLst/>
          </a:prstGeom>
          <a:noFill/>
          <a:ln w="12600">
            <a:noFill/>
          </a:ln>
        </p:spPr>
      </p:pic>
    </p:spTree>
  </p:cSld>
  <mc:AlternateContent>
    <mc:Choice Requires="p14">
      <p:transition spd="slow" p14:dur="2000"/>
    </mc:Choice>
    <mc:Fallback>
      <p:transition spd="slow"/>
    </mc:Fallback>
  </mc:AlternateContent>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0" name="Shape 196"/>
          <p:cNvSpPr/>
          <p:nvPr/>
        </p:nvSpPr>
        <p:spPr>
          <a:xfrm>
            <a:off x="-50040" y="6309000"/>
            <a:ext cx="9244080" cy="300960"/>
          </a:xfrm>
          <a:prstGeom prst="rect">
            <a:avLst/>
          </a:prstGeom>
          <a:noFill/>
          <a:ln w="12600">
            <a:noFill/>
          </a:ln>
        </p:spPr>
        <p:style>
          <a:lnRef idx="0"/>
          <a:fillRef idx="0"/>
          <a:effectRef idx="0"/>
          <a:fontRef idx="minor"/>
        </p:style>
        <p:txBody>
          <a:bodyPr lIns="0" tIns="0" rIns="0" bIns="0" anchor="ctr">
            <a:spAutoFit/>
          </a:bodyPr>
          <a:p>
            <a:pPr algn="ctr" defTabSz="914400">
              <a:lnSpc>
                <a:spcPct val="100000"/>
              </a:lnSpc>
            </a:pPr>
            <a:r>
              <a:rPr lang="fr-FR" sz="1970" b="0" u="none" strike="noStrike">
                <a:solidFill>
                  <a:schemeClr val="lt1"/>
                </a:solidFill>
                <a:effectLst/>
                <a:uFillTx/>
                <a:latin typeface="Calibri"/>
              </a:rPr>
              <a:t>Les routes du futur Grand Paris, pour un périphérique adouci</a:t>
            </a:r>
            <a:endParaRPr lang="fr-FR" sz="1970" b="0" u="none" strike="noStrike">
              <a:solidFill>
                <a:srgbClr val="FFFFFF"/>
              </a:solidFill>
              <a:effectLst/>
              <a:uFillTx/>
              <a:latin typeface="Arial"/>
            </a:endParaRPr>
          </a:p>
        </p:txBody>
      </p:sp>
      <p:pic>
        <p:nvPicPr>
          <p:cNvPr id="191" name="Capture d’écran 2019-10-11 à 11.00.44.png"/>
          <p:cNvPicPr/>
          <p:nvPr/>
        </p:nvPicPr>
        <p:blipFill>
          <a:blip r:embed="rId1"/>
          <a:stretch/>
        </p:blipFill>
        <p:spPr>
          <a:xfrm>
            <a:off x="0" y="915840"/>
            <a:ext cx="9143640" cy="5025600"/>
          </a:xfrm>
          <a:prstGeom prst="rect">
            <a:avLst/>
          </a:prstGeom>
          <a:noFill/>
          <a:ln w="12600">
            <a:noFill/>
          </a:ln>
        </p:spPr>
      </p:pic>
    </p:spTree>
  </p:cSld>
  <mc:AlternateContent>
    <mc:Choice Requires="p14">
      <p:transition spd="slow" p14:dur="2000"/>
    </mc:Choice>
    <mc:Fallback>
      <p:transition spd="slow"/>
    </mc:Fallback>
  </mc:AlternateContent>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2" name="Shape 199"/>
          <p:cNvSpPr/>
          <p:nvPr/>
        </p:nvSpPr>
        <p:spPr>
          <a:xfrm>
            <a:off x="-50040" y="6309000"/>
            <a:ext cx="9244080" cy="300960"/>
          </a:xfrm>
          <a:prstGeom prst="rect">
            <a:avLst/>
          </a:prstGeom>
          <a:noFill/>
          <a:ln w="12600">
            <a:noFill/>
          </a:ln>
        </p:spPr>
        <p:style>
          <a:lnRef idx="0"/>
          <a:fillRef idx="0"/>
          <a:effectRef idx="0"/>
          <a:fontRef idx="minor"/>
        </p:style>
        <p:txBody>
          <a:bodyPr lIns="0" tIns="0" rIns="0" bIns="0" anchor="ctr">
            <a:spAutoFit/>
          </a:bodyPr>
          <a:p>
            <a:pPr algn="ctr" defTabSz="914400">
              <a:lnSpc>
                <a:spcPct val="100000"/>
              </a:lnSpc>
            </a:pPr>
            <a:r>
              <a:rPr lang="fr-FR" sz="1970" b="0" u="none" strike="noStrike">
                <a:solidFill>
                  <a:schemeClr val="lt1"/>
                </a:solidFill>
                <a:effectLst/>
                <a:uFillTx/>
                <a:latin typeface="Calibri"/>
              </a:rPr>
              <a:t>A l’image d’un promeneur du 19ème siècle… flânez !</a:t>
            </a:r>
            <a:endParaRPr lang="fr-FR" sz="1970" b="0" u="none" strike="noStrike">
              <a:solidFill>
                <a:srgbClr val="FFFFFF"/>
              </a:solidFill>
              <a:effectLst/>
              <a:uFillTx/>
              <a:latin typeface="Arial"/>
            </a:endParaRPr>
          </a:p>
        </p:txBody>
      </p:sp>
      <p:pic>
        <p:nvPicPr>
          <p:cNvPr id="193" name="figure-6-le-flc3a2neur-e28093-gavarni-paul-1842-1.jpg"/>
          <p:cNvPicPr/>
          <p:nvPr/>
        </p:nvPicPr>
        <p:blipFill>
          <a:blip r:embed="rId1"/>
          <a:stretch/>
        </p:blipFill>
        <p:spPr>
          <a:xfrm>
            <a:off x="-52560" y="-720"/>
            <a:ext cx="3760200" cy="5956560"/>
          </a:xfrm>
          <a:prstGeom prst="rect">
            <a:avLst/>
          </a:prstGeom>
          <a:noFill/>
          <a:ln w="12600">
            <a:noFill/>
          </a:ln>
        </p:spPr>
      </p:pic>
      <p:pic>
        <p:nvPicPr>
          <p:cNvPr id="194" name="ces-rues-qui-raconte-5ba358e3ad6e6.jpg"/>
          <p:cNvPicPr/>
          <p:nvPr/>
        </p:nvPicPr>
        <p:blipFill>
          <a:blip r:embed="rId2"/>
          <a:stretch/>
        </p:blipFill>
        <p:spPr>
          <a:xfrm rot="21060000">
            <a:off x="4529160" y="254160"/>
            <a:ext cx="2422440" cy="3650040"/>
          </a:xfrm>
          <a:prstGeom prst="rect">
            <a:avLst/>
          </a:prstGeom>
          <a:noFill/>
          <a:ln w="12600">
            <a:noFill/>
          </a:ln>
          <a:effectLst>
            <a:outerShdw dist="25560" dir="5400000" blurRad="101520" rotWithShape="0">
              <a:srgbClr val="000000">
                <a:alpha val="75000"/>
              </a:srgbClr>
            </a:outerShdw>
          </a:effectLst>
        </p:spPr>
      </p:pic>
      <p:pic>
        <p:nvPicPr>
          <p:cNvPr id="195" name="paris-promenades-dan-5a7db1376e413.jpg"/>
          <p:cNvPicPr/>
          <p:nvPr/>
        </p:nvPicPr>
        <p:blipFill>
          <a:blip r:embed="rId3"/>
          <a:stretch/>
        </p:blipFill>
        <p:spPr>
          <a:xfrm rot="660000">
            <a:off x="6467760" y="1696680"/>
            <a:ext cx="2070720" cy="3106440"/>
          </a:xfrm>
          <a:prstGeom prst="rect">
            <a:avLst/>
          </a:prstGeom>
          <a:noFill/>
          <a:ln w="12600">
            <a:noFill/>
          </a:ln>
          <a:effectLst>
            <a:outerShdw dist="25560" dir="5400000" blurRad="101520" rotWithShape="0">
              <a:srgbClr val="000000">
                <a:alpha val="75000"/>
              </a:srgbClr>
            </a:outerShdw>
          </a:effectLst>
        </p:spPr>
      </p:pic>
      <p:pic>
        <p:nvPicPr>
          <p:cNvPr id="196" name="promenades-litterai-5853c1d238774.jpg"/>
          <p:cNvPicPr/>
          <p:nvPr/>
        </p:nvPicPr>
        <p:blipFill>
          <a:blip r:embed="rId4"/>
          <a:stretch/>
        </p:blipFill>
        <p:spPr>
          <a:xfrm rot="21060000">
            <a:off x="5689440" y="3055680"/>
            <a:ext cx="1860120" cy="2579400"/>
          </a:xfrm>
          <a:prstGeom prst="rect">
            <a:avLst/>
          </a:prstGeom>
          <a:noFill/>
          <a:ln w="12600">
            <a:noFill/>
          </a:ln>
          <a:effectLst>
            <a:outerShdw dist="25560" dir="5400000" blurRad="101520" rotWithShape="0">
              <a:srgbClr val="000000">
                <a:alpha val="75000"/>
              </a:srgbClr>
            </a:outerShdw>
          </a:effectLst>
        </p:spPr>
      </p:pic>
      <p:sp>
        <p:nvSpPr>
          <p:cNvPr id="197" name="Shape 204"/>
          <p:cNvSpPr/>
          <p:nvPr/>
        </p:nvSpPr>
        <p:spPr>
          <a:xfrm>
            <a:off x="80280" y="5970240"/>
            <a:ext cx="9244080" cy="160560"/>
          </a:xfrm>
          <a:prstGeom prst="rect">
            <a:avLst/>
          </a:prstGeom>
          <a:noFill/>
          <a:ln w="12600">
            <a:noFill/>
          </a:ln>
        </p:spPr>
        <p:style>
          <a:lnRef idx="0"/>
          <a:fillRef idx="0"/>
          <a:effectRef idx="0"/>
          <a:fontRef idx="minor"/>
        </p:style>
        <p:txBody>
          <a:bodyPr lIns="0" tIns="0" rIns="0" bIns="0" anchor="ctr">
            <a:spAutoFit/>
          </a:bodyPr>
          <a:p>
            <a:pPr defTabSz="914400">
              <a:lnSpc>
                <a:spcPct val="100000"/>
              </a:lnSpc>
            </a:pPr>
            <a:r>
              <a:rPr lang="fr-FR" sz="1050" b="0" u="none" strike="noStrike">
                <a:solidFill>
                  <a:schemeClr val="lt1"/>
                </a:solidFill>
                <a:effectLst/>
                <a:uFillTx/>
                <a:latin typeface="Calibri"/>
              </a:rPr>
              <a:t>Le Flâneur – GAVARNI, Paul, 1842 </a:t>
            </a:r>
            <a:endParaRPr lang="fr-FR" sz="1050" b="0" u="none" strike="noStrik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8" name="Shape 206"/>
          <p:cNvSpPr/>
          <p:nvPr/>
        </p:nvSpPr>
        <p:spPr>
          <a:xfrm>
            <a:off x="-50040" y="2977920"/>
            <a:ext cx="9244080" cy="901440"/>
          </a:xfrm>
          <a:prstGeom prst="rect">
            <a:avLst/>
          </a:prstGeom>
          <a:noFill/>
          <a:ln w="12600">
            <a:noFill/>
          </a:ln>
        </p:spPr>
        <p:style>
          <a:lnRef idx="0"/>
          <a:fillRef idx="0"/>
          <a:effectRef idx="0"/>
          <a:fontRef idx="minor"/>
        </p:style>
        <p:txBody>
          <a:bodyPr lIns="0" tIns="0" rIns="0" bIns="0" anchor="ctr">
            <a:spAutoFit/>
          </a:bodyPr>
          <a:p>
            <a:pPr algn="ctr" defTabSz="914400">
              <a:lnSpc>
                <a:spcPct val="100000"/>
              </a:lnSpc>
            </a:pPr>
            <a:r>
              <a:rPr lang="fr-FR" sz="1970" b="0" u="none" strike="noStrike">
                <a:solidFill>
                  <a:schemeClr val="lt1"/>
                </a:solidFill>
                <a:effectLst/>
                <a:uFillTx/>
                <a:latin typeface="Calibri"/>
              </a:rPr>
              <a:t>Merci pour votre attention ! </a:t>
            </a:r>
            <a:endParaRPr lang="fr-FR" sz="1970" b="0" u="none" strike="noStrike">
              <a:solidFill>
                <a:srgbClr val="FFFFFF"/>
              </a:solidFill>
              <a:effectLst/>
              <a:uFillTx/>
              <a:latin typeface="Arial"/>
            </a:endParaRPr>
          </a:p>
          <a:p>
            <a:pPr algn="ctr" defTabSz="914400">
              <a:lnSpc>
                <a:spcPct val="100000"/>
              </a:lnSpc>
            </a:pPr>
            <a:endParaRPr lang="fr-FR" sz="1970" b="0" u="none" strike="noStrike">
              <a:solidFill>
                <a:srgbClr val="FFFFFF"/>
              </a:solidFill>
              <a:effectLst/>
              <a:uFillTx/>
              <a:latin typeface="Arial"/>
            </a:endParaRPr>
          </a:p>
          <a:p>
            <a:pPr algn="ctr" defTabSz="914400">
              <a:lnSpc>
                <a:spcPct val="100000"/>
              </a:lnSpc>
            </a:pPr>
            <a:r>
              <a:rPr lang="fr-FR" sz="1970" b="0" i="1" u="sng" strike="noStrike">
                <a:solidFill>
                  <a:schemeClr val="lt1"/>
                </a:solidFill>
                <a:effectLst/>
                <a:uFillTx/>
                <a:latin typeface="Calibri"/>
                <a:hlinkClick r:id="rId1"/>
              </a:rPr>
              <a:t>pauline.detavernier@gmail.com</a:t>
            </a:r>
            <a:endParaRPr lang="fr-FR" sz="1970" b="0" u="none" strike="noStrik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 name="Rectangle 3"/>
          <p:cNvSpPr/>
          <p:nvPr/>
        </p:nvSpPr>
        <p:spPr>
          <a:xfrm>
            <a:off x="0" y="0"/>
            <a:ext cx="9143640" cy="6857640"/>
          </a:xfrm>
          <a:prstGeom prst="rect">
            <a:avLst/>
          </a:prstGeom>
          <a:noFill/>
          <a:ln w="25560">
            <a:noFill/>
          </a:ln>
        </p:spPr>
        <p:style>
          <a:lnRef idx="0"/>
          <a:fillRef idx="0"/>
          <a:effectRef idx="0"/>
          <a:fontRef idx="minor"/>
        </p:style>
        <p:txBody>
          <a:bodyPr lIns="90000" tIns="45000" rIns="90000" bIns="45000" anchor="ctr">
            <a:noAutofit/>
          </a:bodyPr>
          <a:p>
            <a:pPr algn="ctr" defTabSz="914400">
              <a:lnSpc>
                <a:spcPct val="100000"/>
              </a:lnSpc>
            </a:pPr>
            <a:r>
              <a:rPr lang="fr-FR" sz="4000" b="0" u="none" strike="noStrike">
                <a:solidFill>
                  <a:schemeClr val="lt1"/>
                </a:solidFill>
                <a:effectLst/>
                <a:uFillTx/>
                <a:latin typeface="Berlin Sans FB"/>
              </a:rPr>
              <a:t>UN LIEU =</a:t>
            </a:r>
            <a:endParaRPr lang="fr-FR" sz="4000" b="0" u="none" strike="noStrike">
              <a:solidFill>
                <a:srgbClr val="FFFFFF"/>
              </a:solidFill>
              <a:effectLst/>
              <a:uFillTx/>
              <a:latin typeface="Arial"/>
            </a:endParaRPr>
          </a:p>
          <a:p>
            <a:pPr algn="ctr" defTabSz="914400">
              <a:lnSpc>
                <a:spcPct val="100000"/>
              </a:lnSpc>
            </a:pPr>
            <a:endParaRPr lang="fr-FR" sz="4000" b="0" u="none" strike="noStrike">
              <a:solidFill>
                <a:srgbClr val="FFFFFF"/>
              </a:solidFill>
              <a:effectLst/>
              <a:uFillTx/>
              <a:latin typeface="Arial"/>
            </a:endParaRPr>
          </a:p>
          <a:p>
            <a:pPr algn="ctr" defTabSz="914400">
              <a:lnSpc>
                <a:spcPct val="100000"/>
              </a:lnSpc>
            </a:pPr>
            <a:r>
              <a:rPr lang="fr-FR" sz="4000" b="0" u="none" strike="noStrike">
                <a:solidFill>
                  <a:schemeClr val="lt1"/>
                </a:solidFill>
                <a:effectLst/>
                <a:uFillTx/>
                <a:latin typeface="Berlin Sans FB"/>
              </a:rPr>
              <a:t>UNE IDENTITE </a:t>
            </a:r>
            <a:endParaRPr lang="fr-FR" sz="4000" b="0" u="none" strike="noStrike">
              <a:solidFill>
                <a:srgbClr val="FFFFFF"/>
              </a:solidFill>
              <a:effectLst/>
              <a:uFillTx/>
              <a:latin typeface="Arial"/>
            </a:endParaRPr>
          </a:p>
          <a:p>
            <a:pPr algn="ctr" defTabSz="914400">
              <a:lnSpc>
                <a:spcPct val="100000"/>
              </a:lnSpc>
            </a:pPr>
            <a:r>
              <a:rPr lang="fr-FR" sz="4000" b="0" u="none" strike="noStrike">
                <a:solidFill>
                  <a:schemeClr val="lt1"/>
                </a:solidFill>
                <a:effectLst/>
                <a:uFillTx/>
                <a:latin typeface="Berlin Sans FB"/>
              </a:rPr>
              <a:t>+ DES RELATIONS</a:t>
            </a:r>
            <a:endParaRPr lang="fr-FR" sz="4000" b="0" u="none" strike="noStrike">
              <a:solidFill>
                <a:srgbClr val="FFFFFF"/>
              </a:solidFill>
              <a:effectLst/>
              <a:uFillTx/>
              <a:latin typeface="Arial"/>
            </a:endParaRPr>
          </a:p>
          <a:p>
            <a:pPr algn="ctr" defTabSz="914400">
              <a:lnSpc>
                <a:spcPct val="100000"/>
              </a:lnSpc>
            </a:pPr>
            <a:endParaRPr lang="fr-FR" sz="1800" b="0" u="none" strike="noStrike">
              <a:solidFill>
                <a:srgbClr val="FFFFFF"/>
              </a:solidFill>
              <a:effectLst/>
              <a:uFillTx/>
              <a:latin typeface="Arial"/>
            </a:endParaRPr>
          </a:p>
          <a:p>
            <a:pPr algn="ctr" defTabSz="914400">
              <a:lnSpc>
                <a:spcPct val="100000"/>
              </a:lnSpc>
            </a:pPr>
            <a:endParaRPr lang="fr-FR" sz="1800" b="0" u="none" strike="noStrike">
              <a:solidFill>
                <a:srgbClr val="FFFFFF"/>
              </a:solidFill>
              <a:effectLst/>
              <a:uFillTx/>
              <a:latin typeface="Arial"/>
            </a:endParaRPr>
          </a:p>
          <a:p>
            <a:pPr algn="ctr" defTabSz="914400">
              <a:lnSpc>
                <a:spcPct val="100000"/>
              </a:lnSpc>
            </a:pPr>
            <a:endParaRPr lang="fr-FR" sz="1800" b="0" u="none" strike="noStrike">
              <a:solidFill>
                <a:srgbClr val="FFFFFF"/>
              </a:solidFill>
              <a:effectLst/>
              <a:uFillTx/>
              <a:latin typeface="Arial"/>
            </a:endParaRPr>
          </a:p>
          <a:p>
            <a:pPr algn="ctr" defTabSz="914400">
              <a:lnSpc>
                <a:spcPct val="100000"/>
              </a:lnSpc>
            </a:pPr>
            <a:endParaRPr lang="fr-FR" sz="1800" b="0" u="none" strike="noStrike">
              <a:solidFill>
                <a:srgbClr val="FFFFFF"/>
              </a:solidFill>
              <a:effectLst/>
              <a:uFillTx/>
              <a:latin typeface="Arial"/>
            </a:endParaRPr>
          </a:p>
          <a:p>
            <a:pPr algn="ctr" defTabSz="914400">
              <a:lnSpc>
                <a:spcPct val="100000"/>
              </a:lnSpc>
            </a:pPr>
            <a:endParaRPr lang="fr-FR" sz="1800" b="0" u="none" strike="noStrike">
              <a:solidFill>
                <a:srgbClr val="FFFFFF"/>
              </a:solidFill>
              <a:effectLst/>
              <a:uFillTx/>
              <a:latin typeface="Arial"/>
            </a:endParaRPr>
          </a:p>
          <a:p>
            <a:pPr algn="ctr" defTabSz="914400">
              <a:lnSpc>
                <a:spcPct val="100000"/>
              </a:lnSpc>
            </a:pPr>
            <a:endParaRPr lang="fr-FR" sz="1800" b="0" u="none" strike="noStrike">
              <a:solidFill>
                <a:srgbClr val="FFFFFF"/>
              </a:solidFill>
              <a:effectLst/>
              <a:uFillTx/>
              <a:latin typeface="Arial"/>
            </a:endParaRPr>
          </a:p>
          <a:p>
            <a:pPr algn="ctr" defTabSz="914400">
              <a:lnSpc>
                <a:spcPct val="100000"/>
              </a:lnSpc>
            </a:pPr>
            <a:endParaRPr lang="fr-FR" sz="1800" b="0" u="none" strike="noStrike">
              <a:solidFill>
                <a:srgbClr val="FFFFFF"/>
              </a:solidFill>
              <a:effectLst/>
              <a:uFillTx/>
              <a:latin typeface="Arial"/>
            </a:endParaRPr>
          </a:p>
          <a:p>
            <a:pPr algn="ctr" defTabSz="914400">
              <a:lnSpc>
                <a:spcPct val="100000"/>
              </a:lnSpc>
            </a:pPr>
            <a:endParaRPr lang="fr-FR" sz="1800" b="0" u="none" strike="noStrike">
              <a:solidFill>
                <a:srgbClr val="FFFFFF"/>
              </a:solidFill>
              <a:effectLst/>
              <a:uFillTx/>
              <a:latin typeface="Arial"/>
            </a:endParaRPr>
          </a:p>
          <a:p>
            <a:pPr algn="ctr" defTabSz="914400">
              <a:lnSpc>
                <a:spcPct val="100000"/>
              </a:lnSpc>
            </a:pPr>
            <a:endParaRPr lang="fr-FR" sz="1800" b="0" u="none" strike="noStrike">
              <a:solidFill>
                <a:srgbClr val="FFFFFF"/>
              </a:solidFill>
              <a:effectLst/>
              <a:uFillTx/>
              <a:latin typeface="Arial"/>
            </a:endParaRPr>
          </a:p>
          <a:p>
            <a:pPr algn="ctr" defTabSz="914400">
              <a:lnSpc>
                <a:spcPct val="100000"/>
              </a:lnSpc>
            </a:pPr>
            <a:r>
              <a:rPr lang="fr-FR" sz="1800" b="0" u="none" strike="noStrike">
                <a:solidFill>
                  <a:schemeClr val="lt1"/>
                </a:solidFill>
                <a:effectLst/>
                <a:uFillTx/>
                <a:latin typeface="Calibri"/>
              </a:rPr>
              <a:t>                                                                                                         </a:t>
            </a:r>
            <a:r>
              <a:rPr lang="fr-FR" sz="1800" b="0" u="none" strike="noStrike">
                <a:solidFill>
                  <a:schemeClr val="lt1"/>
                </a:solidFill>
                <a:effectLst/>
                <a:uFillTx/>
                <a:latin typeface="Berlin Sans FB"/>
              </a:rPr>
              <a:t>Marc Augé</a:t>
            </a:r>
            <a:endParaRPr lang="fr-FR" sz="1800" b="0" u="none" strike="noStrike">
              <a:solidFill>
                <a:srgbClr val="FFFFFF"/>
              </a:solidFill>
              <a:effectLst/>
              <a:uFillTx/>
              <a:latin typeface="Arial"/>
            </a:endParaRPr>
          </a:p>
        </p:txBody>
      </p:sp>
      <p:pic>
        <p:nvPicPr>
          <p:cNvPr id="87" name="Picture 2"/>
          <p:cNvPicPr/>
          <p:nvPr/>
        </p:nvPicPr>
        <p:blipFill>
          <a:blip r:embed="rId1"/>
          <a:stretch/>
        </p:blipFill>
        <p:spPr>
          <a:xfrm>
            <a:off x="6732360" y="4332960"/>
            <a:ext cx="1872000" cy="1231200"/>
          </a:xfrm>
          <a:prstGeom prst="rect">
            <a:avLst/>
          </a:prstGeom>
          <a:noFill/>
          <a:ln w="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8" name="Picture 2" descr="RÃ©sultat de recherche d'images pour &quot;changer de lunettes&quot;"/>
          <p:cNvPicPr/>
          <p:nvPr/>
        </p:nvPicPr>
        <p:blipFill>
          <a:blip r:embed="rId1"/>
          <a:srcRect l="12345" t="3292" r="11990" b="0"/>
          <a:stretch/>
        </p:blipFill>
        <p:spPr>
          <a:xfrm>
            <a:off x="0" y="0"/>
            <a:ext cx="9207360" cy="6857640"/>
          </a:xfrm>
          <a:prstGeom prst="rect">
            <a:avLst/>
          </a:prstGeom>
          <a:noFill/>
          <a:ln w="0">
            <a:noFill/>
          </a:ln>
        </p:spPr>
      </p:pic>
      <p:sp>
        <p:nvSpPr>
          <p:cNvPr id="89" name="Rectangle 3"/>
          <p:cNvSpPr/>
          <p:nvPr/>
        </p:nvSpPr>
        <p:spPr>
          <a:xfrm>
            <a:off x="179640" y="404640"/>
            <a:ext cx="9121680" cy="914040"/>
          </a:xfrm>
          <a:prstGeom prst="rect">
            <a:avLst/>
          </a:prstGeom>
          <a:noFill/>
          <a:ln w="25560">
            <a:noFill/>
          </a:ln>
          <a:effectLst>
            <a:outerShdw dist="37674" dir="2700000" blurRad="50760" rotWithShape="0">
              <a:srgbClr val="000000">
                <a:alpha val="0"/>
              </a:srgbClr>
            </a:outerShdw>
          </a:effectLst>
        </p:spPr>
        <p:style>
          <a:lnRef idx="0"/>
          <a:fillRef idx="0"/>
          <a:effectRef idx="0"/>
          <a:fontRef idx="minor"/>
        </p:style>
        <p:txBody>
          <a:bodyPr lIns="90000" tIns="45000" rIns="90000" bIns="45000" anchor="ctr">
            <a:noAutofit/>
          </a:bodyPr>
          <a:p>
            <a:pPr algn="ctr" defTabSz="914400">
              <a:lnSpc>
                <a:spcPct val="100000"/>
              </a:lnSpc>
            </a:pPr>
            <a:r>
              <a:rPr lang="fr-FR" sz="4800" b="0" u="none" strike="noStrike">
                <a:solidFill>
                  <a:schemeClr val="lt1"/>
                </a:solidFill>
                <a:effectLst/>
                <a:uFillTx/>
                <a:latin typeface="Berlin Sans FB"/>
              </a:rPr>
              <a:t>Changer de               perspective</a:t>
            </a:r>
            <a:endParaRPr lang="fr-FR" sz="4800" b="0" u="none" strike="noStrike">
              <a:solidFill>
                <a:srgbClr val="FFFFFF"/>
              </a:solidFill>
              <a:effectLst/>
              <a:uFillTx/>
              <a:latin typeface="Arial"/>
            </a:endParaRPr>
          </a:p>
        </p:txBody>
      </p:sp>
      <p:sp>
        <p:nvSpPr>
          <p:cNvPr id="90" name="Rectangle 4"/>
          <p:cNvSpPr/>
          <p:nvPr/>
        </p:nvSpPr>
        <p:spPr>
          <a:xfrm>
            <a:off x="179640" y="5157360"/>
            <a:ext cx="8712720" cy="914040"/>
          </a:xfrm>
          <a:prstGeom prst="rect">
            <a:avLst/>
          </a:prstGeom>
          <a:noFill/>
          <a:ln w="25560">
            <a:noFill/>
          </a:ln>
          <a:effectLst>
            <a:outerShdw dist="38160" dir="5400000" blurRad="50760" rotWithShape="0">
              <a:srgbClr val="000000">
                <a:alpha val="0"/>
              </a:srgbClr>
            </a:outerShdw>
          </a:effectLst>
        </p:spPr>
        <p:style>
          <a:lnRef idx="0"/>
          <a:fillRef idx="0"/>
          <a:effectRef idx="0"/>
          <a:fontRef idx="minor"/>
        </p:style>
        <p:txBody>
          <a:bodyPr lIns="90000" tIns="45000" rIns="90000" bIns="45000" anchor="ctr">
            <a:noAutofit/>
          </a:bodyPr>
          <a:p>
            <a:pPr algn="ctr" defTabSz="914400">
              <a:lnSpc>
                <a:spcPct val="100000"/>
              </a:lnSpc>
            </a:pPr>
            <a:r>
              <a:rPr lang="fr-FR" sz="4800" b="0" u="none" strike="noStrike">
                <a:solidFill>
                  <a:srgbClr val="006666"/>
                </a:solidFill>
                <a:effectLst/>
                <a:uFillTx/>
                <a:latin typeface="Berlin Sans FB"/>
              </a:rPr>
              <a:t>De la forme               aux flux</a:t>
            </a:r>
            <a:endParaRPr lang="fr-FR" sz="4800" b="0" u="none" strike="noStrik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1" name="Picture 2"/>
          <p:cNvPicPr/>
          <p:nvPr/>
        </p:nvPicPr>
        <p:blipFill>
          <a:blip r:embed="rId1"/>
          <a:stretch/>
        </p:blipFill>
        <p:spPr>
          <a:xfrm>
            <a:off x="2051640" y="34920"/>
            <a:ext cx="5258160" cy="1336320"/>
          </a:xfrm>
          <a:prstGeom prst="rect">
            <a:avLst/>
          </a:prstGeom>
          <a:noFill/>
          <a:ln w="0">
            <a:noFill/>
          </a:ln>
        </p:spPr>
      </p:pic>
      <p:pic>
        <p:nvPicPr>
          <p:cNvPr id="92" name="Picture 2"/>
          <p:cNvPicPr/>
          <p:nvPr/>
        </p:nvPicPr>
        <p:blipFill>
          <a:blip r:embed="rId2"/>
          <a:stretch/>
        </p:blipFill>
        <p:spPr>
          <a:xfrm>
            <a:off x="136080" y="1845000"/>
            <a:ext cx="8908560" cy="3335760"/>
          </a:xfrm>
          <a:prstGeom prst="rect">
            <a:avLst/>
          </a:prstGeom>
          <a:noFill/>
          <a:ln w="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3" name="PlaceHolder 1"/>
          <p:cNvSpPr>
            <a:spLocks noGrp="1"/>
          </p:cNvSpPr>
          <p:nvPr>
            <p:ph type="title"/>
          </p:nvPr>
        </p:nvSpPr>
        <p:spPr>
          <a:xfrm>
            <a:off x="467640" y="274680"/>
            <a:ext cx="8218800" cy="1137600"/>
          </a:xfrm>
          <a:prstGeom prst="rect">
            <a:avLst/>
          </a:prstGeom>
          <a:noFill/>
          <a:ln w="0">
            <a:noFill/>
          </a:ln>
        </p:spPr>
        <p:txBody>
          <a:bodyPr lIns="91440" tIns="45720" rIns="91440" bIns="45720" anchor="ctr">
            <a:noAutofit/>
          </a:bodyPr>
          <a:p>
            <a:pPr indent="0" algn="ctr" defTabSz="914400">
              <a:lnSpc>
                <a:spcPct val="100000"/>
              </a:lnSpc>
              <a:buNone/>
            </a:pPr>
            <a:r>
              <a:rPr lang="fr-FR" sz="4400" b="0" u="none" strike="noStrike">
                <a:solidFill>
                  <a:schemeClr val="lt1"/>
                </a:solidFill>
                <a:effectLst/>
                <a:uFillTx/>
                <a:latin typeface="Berlin Sans FB"/>
              </a:rPr>
              <a:t>Métabolisme urbain</a:t>
            </a:r>
            <a:endParaRPr lang="fr-FR" sz="4400" b="0" u="none" strike="noStrike">
              <a:solidFill>
                <a:schemeClr val="dk1"/>
              </a:solidFill>
              <a:effectLst/>
              <a:uFillTx/>
              <a:latin typeface="Calibri"/>
            </a:endParaRPr>
          </a:p>
        </p:txBody>
      </p:sp>
      <p:pic>
        <p:nvPicPr>
          <p:cNvPr id="94" name="Picture 2"/>
          <p:cNvPicPr/>
          <p:nvPr/>
        </p:nvPicPr>
        <p:blipFill>
          <a:blip r:embed="rId1"/>
          <a:stretch/>
        </p:blipFill>
        <p:spPr>
          <a:xfrm>
            <a:off x="-15120" y="2277000"/>
            <a:ext cx="9161280" cy="3168000"/>
          </a:xfrm>
          <a:prstGeom prst="rect">
            <a:avLst/>
          </a:prstGeom>
          <a:noFill/>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0.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1.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2.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3.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2.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3.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4.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5.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6.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7.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8.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9.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docProps/app.xml><?xml version="1.0" encoding="utf-8"?>
<Properties xmlns="http://schemas.openxmlformats.org/officeDocument/2006/extended-properties" xmlns:vt="http://schemas.openxmlformats.org/officeDocument/2006/docPropsVTypes">
  <Template/>
  <TotalTime>0</TotalTime>
  <Application>LibreOffice/26.2.0.3$Windows_X86_64 LibreOffice_project/620$Build-3</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dc:description/>
  <dc:language>fr-FR</dc:language>
  <cp:lastModifiedBy/>
  <cp:revision>0</cp:revision>
  <dc:subject/>
  <dc:title/>
</cp:coreProperties>
</file>