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presentation.xml" ContentType="application/vnd.openxmlformats-officedocument.presentationml.presentation.main+xml"/>
  <Override PartName="/ppt/slides/slide4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embeddings/oleObject1.bin" ContentType="application/vnd.openxmlformats-officedocument.oleObject"/>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7" r:id="rId7"/>
    <p:sldMasterId id="2147483658" r:id="rId8"/>
    <p:sldMasterId id="2147483659" r:id="rId9"/>
    <p:sldMasterId id="2147483660" r:id="rId10"/>
    <p:sldMasterId id="2147483661" r:id="rId11"/>
    <p:sldMasterId id="2147483662"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Lst>
  <p:sldSz cx="9144000" cy="685800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PlaceHolder 1"/>
          <p:cNvSpPr>
            <a:spLocks noGrp="1"/>
          </p:cNvSpPr>
          <p:nvPr>
            <p:ph type="sldImg"/>
          </p:nvPr>
        </p:nvSpPr>
        <p:spPr>
          <a:xfrm>
            <a:off x="0" y="812520"/>
            <a:ext cx="360" cy="360"/>
          </a:xfrm>
          <a:prstGeom prst="rect">
            <a:avLst/>
          </a:prstGeom>
          <a:noFill/>
          <a:ln w="0">
            <a:noFill/>
          </a:ln>
        </p:spPr>
        <p:txBody>
          <a:bodyPr lIns="0" tIns="0" rIns="0" bIns="0" anchor="ctr">
            <a:noAutofit/>
          </a:bodyPr>
          <a:p>
            <a:pPr algn="ctr" defTabSz="914400"/>
            <a:r>
              <a:rPr lang="fr-FR" sz="4400" b="0" u="none" strike="noStrike">
                <a:solidFill>
                  <a:schemeClr val="lt1"/>
                </a:solidFill>
                <a:effectLst/>
                <a:uFillTx/>
                <a:latin typeface="Calibri"/>
              </a:rPr>
              <a:t>Cliquez pour déplacer la diapo</a:t>
            </a:r>
            <a:endParaRPr lang="fr-FR" sz="4400" b="0" u="none" strike="noStrike">
              <a:solidFill>
                <a:schemeClr val="lt1"/>
              </a:solidFill>
              <a:effectLst/>
              <a:uFillTx/>
              <a:latin typeface="Calibri"/>
            </a:endParaRPr>
          </a:p>
        </p:txBody>
      </p:sp>
      <p:sp>
        <p:nvSpPr>
          <p:cNvPr id="6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fr-FR" sz="2000" b="0" u="none" strike="noStrike">
                <a:solidFill>
                  <a:srgbClr val="000000"/>
                </a:solidFill>
                <a:effectLst/>
                <a:uFillTx/>
                <a:latin typeface="Arial"/>
              </a:rPr>
              <a:t>Cliquez pour modifier le format des notes</a:t>
            </a:r>
            <a:endParaRPr lang="fr-FR" sz="2000" b="0" u="none" strike="noStrike">
              <a:solidFill>
                <a:srgbClr val="000000"/>
              </a:solidFill>
              <a:effectLst/>
              <a:uFillTx/>
              <a:latin typeface="Arial"/>
            </a:endParaRPr>
          </a:p>
        </p:txBody>
      </p:sp>
      <p:sp>
        <p:nvSpPr>
          <p:cNvPr id="69" name="PlaceHolder 3"/>
          <p:cNvSpPr>
            <a:spLocks noGrp="1"/>
          </p:cNvSpPr>
          <p:nvPr>
            <p:ph type="hdr"/>
          </p:nvPr>
        </p:nvSpPr>
        <p:spPr>
          <a:xfrm>
            <a:off x="0" y="0"/>
            <a:ext cx="3280680" cy="534240"/>
          </a:xfrm>
          <a:prstGeom prst="rect">
            <a:avLst/>
          </a:prstGeom>
          <a:noFill/>
          <a:ln w="0">
            <a:noFill/>
          </a:ln>
        </p:spPr>
        <p:txBody>
          <a:bodyPr lIns="0" tIns="0" rIns="0" bIns="0" anchor="t">
            <a:noAutofit/>
          </a:bodyPr>
          <a:p>
            <a:pPr indent="0" algn="l">
              <a:buNone/>
            </a:pPr>
            <a:r>
              <a:rPr lang="fr-FR" sz="1400" b="0" u="none" strike="noStrike">
                <a:solidFill>
                  <a:srgbClr val="000000"/>
                </a:solidFill>
                <a:effectLst/>
                <a:uFillTx/>
                <a:latin typeface="Times New Roman"/>
              </a:rPr>
              <a:t>&lt;en-tête&gt;</a:t>
            </a:r>
            <a:endParaRPr lang="fr-FR" sz="1400" b="0" u="none" strike="noStrike">
              <a:solidFill>
                <a:srgbClr val="000000"/>
              </a:solidFill>
              <a:effectLst/>
              <a:uFillTx/>
              <a:latin typeface="Times New Roman"/>
            </a:endParaRPr>
          </a:p>
        </p:txBody>
      </p:sp>
      <p:sp>
        <p:nvSpPr>
          <p:cNvPr id="70"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fr-FR" sz="1400" b="0" u="none" strike="noStrike">
                <a:solidFill>
                  <a:srgbClr val="000000"/>
                </a:solidFill>
                <a:effectLst/>
                <a:uFillTx/>
                <a:latin typeface="Times New Roman"/>
              </a:defRPr>
            </a:lvl1pPr>
          </a:lstStyle>
          <a:p>
            <a:pPr indent="0" algn="r">
              <a:buNone/>
            </a:pPr>
            <a:r>
              <a:rPr lang="fr-FR" sz="1400" b="0" u="none" strike="noStrike">
                <a:solidFill>
                  <a:srgbClr val="000000"/>
                </a:solidFill>
                <a:effectLst/>
                <a:uFillTx/>
                <a:latin typeface="Times New Roman"/>
              </a:rPr>
              <a:t>&lt;date/heure&gt;</a:t>
            </a:r>
            <a:endParaRPr lang="fr-FR" sz="1400" b="0" u="none" strike="noStrike">
              <a:solidFill>
                <a:srgbClr val="000000"/>
              </a:solidFill>
              <a:effectLst/>
              <a:uFillTx/>
              <a:latin typeface="Times New Roman"/>
            </a:endParaRPr>
          </a:p>
        </p:txBody>
      </p:sp>
      <p:sp>
        <p:nvSpPr>
          <p:cNvPr id="71"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lgn="l">
              <a:buNone/>
              <a:defRPr lang="fr-FR" sz="1400" b="0" u="none" strike="noStrike">
                <a:solidFill>
                  <a:srgbClr val="000000"/>
                </a:solidFill>
                <a:effectLst/>
                <a:uFillTx/>
                <a:latin typeface="Times New Roman"/>
              </a:defRPr>
            </a:lvl1pPr>
          </a:lstStyle>
          <a:p>
            <a:pPr indent="0" algn="l">
              <a:buNone/>
            </a:pPr>
            <a:r>
              <a:rPr lang="fr-FR" sz="1400" b="0" u="none" strike="noStrike">
                <a:solidFill>
                  <a:srgbClr val="000000"/>
                </a:solidFill>
                <a:effectLst/>
                <a:uFillTx/>
                <a:latin typeface="Times New Roman"/>
              </a:rPr>
              <a:t>&lt;pied de page&gt;</a:t>
            </a:r>
            <a:endParaRPr lang="fr-FR" sz="1400" b="0" u="none" strike="noStrike">
              <a:solidFill>
                <a:srgbClr val="000000"/>
              </a:solidFill>
              <a:effectLst/>
              <a:uFillTx/>
              <a:latin typeface="Times New Roman"/>
            </a:endParaRPr>
          </a:p>
        </p:txBody>
      </p:sp>
      <p:sp>
        <p:nvSpPr>
          <p:cNvPr id="72"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u="none" strike="noStrike">
                <a:solidFill>
                  <a:srgbClr val="000000"/>
                </a:solidFill>
                <a:effectLst/>
                <a:uFillTx/>
                <a:latin typeface="Times New Roman"/>
              </a:defRPr>
            </a:lvl1pPr>
          </a:lstStyle>
          <a:p>
            <a:pPr indent="0" algn="r">
              <a:buNone/>
            </a:pPr>
            <a:fld id="{D868ABF0-BB5C-4025-B8A1-143262687760}" type="slidenum">
              <a:rPr lang="fr-FR" sz="1400" b="0" u="none" strike="noStrike">
                <a:solidFill>
                  <a:srgbClr val="000000"/>
                </a:solidFill>
                <a:effectLst/>
                <a:uFillTx/>
                <a:latin typeface="Times New Roman"/>
              </a:rPr>
              <a:t>&lt;numéro&gt;</a:t>
            </a:fld>
            <a:endParaRPr lang="fr-FR"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917640" y="744480"/>
            <a:ext cx="4962240" cy="3722400"/>
          </a:xfrm>
          <a:prstGeom prst="rect">
            <a:avLst/>
          </a:prstGeom>
          <a:ln w="0">
            <a:noFill/>
          </a:ln>
        </p:spPr>
      </p:sp>
      <p:sp>
        <p:nvSpPr>
          <p:cNvPr id="273"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p>
            <a:pPr indent="0" algn="l">
              <a:lnSpc>
                <a:spcPct val="100000"/>
              </a:lnSpc>
              <a:buNone/>
            </a:pPr>
            <a:r>
              <a:rPr lang="fr-FR" sz="2000" b="0" u="none" strike="noStrike">
                <a:solidFill>
                  <a:srgbClr val="000000"/>
                </a:solidFill>
                <a:effectLst/>
                <a:uFillTx/>
                <a:latin typeface="Arial"/>
              </a:rPr>
              <a:t>Du bâtiment solitaire au bâtiment solidaire</a:t>
            </a:r>
            <a:endParaRPr lang="fr-FR" sz="2000" b="0" u="none" strike="noStrike">
              <a:solidFill>
                <a:srgbClr val="000000"/>
              </a:solidFill>
              <a:effectLst/>
              <a:uFillTx/>
              <a:latin typeface="Arial"/>
            </a:endParaRPr>
          </a:p>
          <a:p>
            <a:pPr indent="0" algn="l">
              <a:lnSpc>
                <a:spcPct val="100000"/>
              </a:lnSpc>
              <a:buNone/>
            </a:pPr>
            <a:endParaRPr lang="fr-FR" sz="2000" b="0" u="none" strike="noStrike">
              <a:solidFill>
                <a:srgbClr val="000000"/>
              </a:solidFill>
              <a:effectLst/>
              <a:uFillTx/>
              <a:latin typeface="Arial"/>
            </a:endParaRPr>
          </a:p>
        </p:txBody>
      </p:sp>
      <p:sp>
        <p:nvSpPr>
          <p:cNvPr id="274" name="PlaceHolder 3"/>
          <p:cNvSpPr>
            <a:spLocks noGrp="1"/>
          </p:cNvSpPr>
          <p:nvPr>
            <p:ph type="sldNum" idx="43"/>
          </p:nvPr>
        </p:nvSpPr>
        <p:spPr>
          <a:xfrm>
            <a:off x="3850560" y="9428760"/>
            <a:ext cx="2945160" cy="496080"/>
          </a:xfrm>
          <a:prstGeom prst="rect">
            <a:avLst/>
          </a:prstGeom>
          <a:noFill/>
          <a:ln w="0">
            <a:noFill/>
          </a:ln>
        </p:spPr>
        <p:txBody>
          <a:bodyPr lIns="91440" tIns="45720" rIns="91440" bIns="45720" anchor="b">
            <a:noAutofit/>
          </a:bodyPr>
          <a:lstStyle>
            <a:lvl1pPr indent="0" algn="r" defTabSz="914400">
              <a:lnSpc>
                <a:spcPct val="100000"/>
              </a:lnSpc>
              <a:buNone/>
              <a:defRPr lang="fr-FR" sz="1200" b="0" u="none" strike="noStrike">
                <a:solidFill>
                  <a:schemeClr val="dk1"/>
                </a:solidFill>
                <a:effectLst/>
                <a:uFillTx/>
                <a:latin typeface="+mn-lt"/>
                <a:ea typeface="+mn-ea"/>
              </a:defRPr>
            </a:lvl1pPr>
          </a:lstStyle>
          <a:p>
            <a:pPr indent="0" algn="r" defTabSz="914400">
              <a:lnSpc>
                <a:spcPct val="100000"/>
              </a:lnSpc>
              <a:buNone/>
            </a:pPr>
            <a:fld id="{794056B3-D0A2-4635-BE20-BC598F2A8278}" type="slidenum">
              <a:rPr lang="fr-FR" sz="1200" b="0" u="none" strike="noStrike">
                <a:solidFill>
                  <a:schemeClr val="dk1"/>
                </a:solidFill>
                <a:effectLst/>
                <a:uFillTx/>
                <a:latin typeface="+mn-lt"/>
                <a:ea typeface="+mn-ea"/>
              </a:rPr>
              <a:t>&lt;numéro&gt;</a:t>
            </a:fld>
            <a:endParaRPr lang="fr-FR" sz="1200" b="0" u="none" strike="noStrik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iapositive de titr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a:noFill/>
          <a:ln w="0">
            <a:noFill/>
          </a:ln>
        </p:spPr>
        <p:txBody>
          <a:bodyPr lIns="0" tIns="0" rIns="0" bIns="0" anchor="ctr">
            <a:spAutoFit/>
          </a:bodyPr>
          <a:p>
            <a:pPr indent="0" algn="ctr" defTabSz="914400">
              <a:buNone/>
            </a:pPr>
            <a:endParaRPr lang="fr-FR" sz="4400" b="0" u="none" strike="noStrike">
              <a:solidFill>
                <a:schemeClr val="lt1"/>
              </a:solidFill>
              <a:effectLst/>
              <a:uFillTx/>
              <a:latin typeface="Calibri"/>
            </a:endParaRPr>
          </a:p>
        </p:txBody>
      </p:sp>
      <p:sp>
        <p:nvSpPr>
          <p:cNvPr id="7"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p>
            <a:pPr indent="0" algn="l" defTabSz="914400">
              <a:spcBef>
                <a:spcPts val="641"/>
              </a:spcBef>
              <a:buNone/>
            </a:pPr>
            <a:endParaRPr lang="fr-FR" sz="3200" b="0" u="none" strike="noStrike">
              <a:solidFill>
                <a:schemeClr val="lt1"/>
              </a:solidFill>
              <a:effectLst/>
              <a:uFillTx/>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8CE66285-5746-4CA6-9069-637162CAFE0B}"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texte vertical">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4680"/>
            <a:ext cx="8229240" cy="1142640"/>
          </a:xfrm>
          <a:prstGeom prst="rect">
            <a:avLst/>
          </a:prstGeom>
          <a:noFill/>
          <a:ln w="0">
            <a:noFill/>
          </a:ln>
        </p:spPr>
        <p:txBody>
          <a:bodyPr lIns="0" tIns="0" rIns="0" bIns="0" anchor="ctr">
            <a:spAutoFit/>
          </a:bodyPr>
          <a:p>
            <a:pPr indent="0" algn="ctr" defTabSz="914400">
              <a:buNone/>
            </a:pPr>
            <a:endParaRPr lang="fr-FR" sz="4400" b="0" u="none" strike="noStrike">
              <a:solidFill>
                <a:schemeClr val="lt1"/>
              </a:solidFill>
              <a:effectLst/>
              <a:uFillTx/>
              <a:latin typeface="Calibri"/>
            </a:endParaRPr>
          </a:p>
        </p:txBody>
      </p:sp>
      <p:sp>
        <p:nvSpPr>
          <p:cNvPr id="14"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p>
            <a:pPr indent="0" algn="l" defTabSz="914400">
              <a:spcBef>
                <a:spcPts val="641"/>
              </a:spcBef>
              <a:buNone/>
            </a:pPr>
            <a:endParaRPr lang="fr-FR" sz="3200" b="0" u="none" strike="noStrike">
              <a:solidFill>
                <a:schemeClr val="lt1"/>
              </a:solidFill>
              <a:effectLst/>
              <a:uFillTx/>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966D210A-346F-4391-99FA-CE18119634E9}"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vertical et texte">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4680"/>
            <a:ext cx="8229240" cy="1142640"/>
          </a:xfrm>
          <a:prstGeom prst="rect">
            <a:avLst/>
          </a:prstGeom>
          <a:noFill/>
          <a:ln w="0">
            <a:noFill/>
          </a:ln>
        </p:spPr>
        <p:txBody>
          <a:bodyPr lIns="0" tIns="0" rIns="0" bIns="0" anchor="ctr">
            <a:spAutoFit/>
          </a:bodyPr>
          <a:p>
            <a:pPr indent="0" algn="ctr" defTabSz="914400">
              <a:buNone/>
            </a:pPr>
            <a:endParaRPr lang="fr-FR" sz="4400" b="0" u="none" strike="noStrike">
              <a:solidFill>
                <a:schemeClr val="lt1"/>
              </a:solidFill>
              <a:effectLst/>
              <a:uFillTx/>
              <a:latin typeface="Calibri"/>
            </a:endParaRPr>
          </a:p>
        </p:txBody>
      </p:sp>
      <p:sp>
        <p:nvSpPr>
          <p:cNvPr id="21"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p>
            <a:pPr indent="0" algn="l" defTabSz="914400">
              <a:spcBef>
                <a:spcPts val="641"/>
              </a:spcBef>
              <a:buNone/>
            </a:pPr>
            <a:endParaRPr lang="fr-FR" sz="3200" b="0" u="none" strike="noStrike">
              <a:solidFill>
                <a:schemeClr val="lt1"/>
              </a:solidFill>
              <a:effectLst/>
              <a:uFillTx/>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60FAD2C0-597E-43EE-93D4-E046A11A3414}"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4680"/>
            <a:ext cx="8229240" cy="1142640"/>
          </a:xfrm>
          <a:prstGeom prst="rect">
            <a:avLst/>
          </a:prstGeom>
          <a:noFill/>
          <a:ln w="0">
            <a:noFill/>
          </a:ln>
        </p:spPr>
        <p:txBody>
          <a:bodyPr lIns="0" tIns="0" rIns="0" bIns="0" anchor="ctr">
            <a:spAutoFit/>
          </a:bodyPr>
          <a:p>
            <a:pPr indent="0" algn="ctr" defTabSz="914400">
              <a:buNone/>
            </a:pPr>
            <a:endParaRPr lang="fr-FR" sz="4400" b="0" u="none" strike="noStrike">
              <a:solidFill>
                <a:schemeClr val="lt1"/>
              </a:solidFill>
              <a:effectLst/>
              <a:uFillTx/>
              <a:latin typeface="Calibri"/>
            </a:endParaRPr>
          </a:p>
        </p:txBody>
      </p:sp>
      <p:sp>
        <p:nvSpPr>
          <p:cNvPr id="28"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p>
            <a:pPr indent="0" algn="l" defTabSz="914400">
              <a:spcBef>
                <a:spcPts val="641"/>
              </a:spcBef>
              <a:buNone/>
            </a:pPr>
            <a:endParaRPr lang="fr-FR" sz="3200" b="0" u="none" strike="noStrike">
              <a:solidFill>
                <a:schemeClr val="lt1"/>
              </a:solidFill>
              <a:effectLst/>
              <a:uFillTx/>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6C24DF09-25F5-4CDD-B136-62AEC771D0D3}" type="slidenum">
              <a:t>&lt;#&gt;</a:t>
            </a:fld>
          </a:p>
        </p:txBody>
      </p:sp>
      <p:sp>
        <p:nvSpPr>
          <p:cNvPr id="6" name="PlaceHolder 5"/>
          <p:cNvSpPr>
            <a:spLocks noGrp="1"/>
          </p:cNvSpPr>
          <p:nvPr>
            <p:ph type="dt" idx="10"/>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
</Relationships>
</file>

<file path=ppt/slideMasters/_rels/slideMaster6.xml.rels><?xml version="1.0" encoding="UTF-8"?>
<Relationships xmlns="http://schemas.openxmlformats.org/package/2006/relationships"><Relationship Id="rId1" Type="http://schemas.openxmlformats.org/officeDocument/2006/relationships/theme" Target="../theme/theme6.xml"/>
</Relationships>
</file>

<file path=ppt/slideMasters/_rels/slideMaster7.xml.rels><?xml version="1.0" encoding="UTF-8"?>
<Relationships xmlns="http://schemas.openxmlformats.org/package/2006/relationships"><Relationship Id="rId1" Type="http://schemas.openxmlformats.org/officeDocument/2006/relationships/theme" Target="../theme/theme7.xml"/>
</Relationships>
</file>

<file path=ppt/slideMasters/_rels/slideMaster8.xml.rels><?xml version="1.0" encoding="UTF-8"?>
<Relationships xmlns="http://schemas.openxmlformats.org/package/2006/relationships"><Relationship Id="rId1" Type="http://schemas.openxmlformats.org/officeDocument/2006/relationships/theme" Target="../theme/theme8.xml"/>
</Relationships>
</file>

<file path=ppt/slideMasters/_rels/slideMaster9.xml.rels><?xml version="1.0" encoding="UTF-8"?>
<Relationships xmlns="http://schemas.openxmlformats.org/package/2006/relationships"><Relationship Id="rId1" Type="http://schemas.openxmlformats.org/officeDocument/2006/relationships/theme" Target="../theme/theme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2040" cy="146952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3" name="PlaceHolder 2"/>
          <p:cNvSpPr>
            <a:spLocks noGrp="1"/>
          </p:cNvSpPr>
          <p:nvPr>
            <p:ph type="dt" idx="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4" name="PlaceHolder 3"/>
          <p:cNvSpPr>
            <a:spLocks noGrp="1"/>
          </p:cNvSpPr>
          <p:nvPr>
            <p:ph type="ftr" idx="2"/>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 name="PlaceHolder 4"/>
          <p:cNvSpPr>
            <a:spLocks noGrp="1"/>
          </p:cNvSpPr>
          <p:nvPr>
            <p:ph type="sldNum" idx="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06CC4C2C-0D95-4DFB-862E-01350C45E75A}"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2880"/>
            <a:ext cx="3007800" cy="1161720"/>
          </a:xfrm>
          <a:prstGeom prst="rect">
            <a:avLst/>
          </a:prstGeom>
          <a:noFill/>
          <a:ln w="0">
            <a:noFill/>
          </a:ln>
        </p:spPr>
        <p:txBody>
          <a:bodyPr lIns="91440" tIns="45720" rIns="91440" bIns="45720" anchor="b">
            <a:noAutofit/>
          </a:bodyPr>
          <a:lstStyle>
            <a:lvl1pPr indent="0" algn="l" defTabSz="914400">
              <a:lnSpc>
                <a:spcPct val="100000"/>
              </a:lnSpc>
              <a:buNone/>
              <a:defRPr lang="fr-FR" sz="2000" b="1" u="none" strike="noStrike">
                <a:solidFill>
                  <a:schemeClr val="lt1"/>
                </a:solidFill>
                <a:effectLst/>
                <a:uFillTx/>
                <a:latin typeface="Calibri"/>
              </a:defRPr>
            </a:lvl1pPr>
          </a:lstStyle>
          <a:p>
            <a:pPr indent="0" algn="l" defTabSz="914400">
              <a:lnSpc>
                <a:spcPct val="100000"/>
              </a:lnSpc>
              <a:buNone/>
            </a:pPr>
            <a:r>
              <a:rPr lang="fr-FR" sz="2000" b="1" u="none" strike="noStrike">
                <a:solidFill>
                  <a:schemeClr val="lt1"/>
                </a:solidFill>
                <a:effectLst/>
                <a:uFillTx/>
                <a:latin typeface="Calibri"/>
              </a:rPr>
              <a:t>Modifiez le style du titre</a:t>
            </a:r>
            <a:endParaRPr lang="fr-FR" sz="2000" b="1" u="none" strike="noStrike">
              <a:solidFill>
                <a:schemeClr val="lt1"/>
              </a:solidFill>
              <a:effectLst/>
              <a:uFillTx/>
              <a:latin typeface="Calibri"/>
            </a:endParaRPr>
          </a:p>
        </p:txBody>
      </p:sp>
      <p:sp>
        <p:nvSpPr>
          <p:cNvPr id="56" name="PlaceHolder 2"/>
          <p:cNvSpPr>
            <a:spLocks noGrp="1"/>
          </p:cNvSpPr>
          <p:nvPr>
            <p:ph type="body"/>
          </p:nvPr>
        </p:nvSpPr>
        <p:spPr>
          <a:xfrm>
            <a:off x="3575160" y="272880"/>
            <a:ext cx="5111280" cy="5852880"/>
          </a:xfrm>
          <a:prstGeom prst="rect">
            <a:avLst/>
          </a:prstGeom>
          <a:noFill/>
          <a:ln w="0">
            <a:noFill/>
          </a:ln>
        </p:spPr>
        <p:txBody>
          <a:bodyPr lIns="91440" tIns="45720" rIns="91440" bIns="45720" anchor="t">
            <a:noAutofit/>
          </a:bodyPr>
          <a:lstStyle>
            <a:lvl1pPr indent="0" algn="l" defTabSz="914400">
              <a:lnSpc>
                <a:spcPct val="100000"/>
              </a:lnSpc>
              <a:spcBef>
                <a:spcPts val="641"/>
              </a:spcBef>
              <a:defRPr lang="fr-FR" sz="3200" b="0" u="none" strike="noStrike">
                <a:solidFill>
                  <a:schemeClr val="lt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lt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lt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lt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lt1"/>
                </a:solidFill>
                <a:effectLst/>
                <a:uFillTx/>
                <a:latin typeface="Calibri"/>
              </a:defRPr>
            </a:lvl5pPr>
          </a:lstStyle>
          <a:p>
            <a:pPr indent="0" algn="l" defTabSz="914400">
              <a:lnSpc>
                <a:spcPct val="100000"/>
              </a:lnSpc>
              <a:spcBef>
                <a:spcPts val="641"/>
              </a:spcBef>
            </a:pPr>
            <a:r>
              <a:rPr lang="fr-FR" sz="3200" b="0" u="none" strike="noStrike">
                <a:solidFill>
                  <a:schemeClr val="lt1"/>
                </a:solidFill>
                <a:effectLst/>
                <a:uFillTx/>
                <a:latin typeface="Calibri"/>
              </a:rPr>
              <a:t>Modifiez les styles du texte du masque</a:t>
            </a:r>
            <a:endParaRPr lang="fr-FR" sz="3200" b="0" u="none" strike="noStrike">
              <a:solidFill>
                <a:schemeClr val="lt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lt1"/>
                </a:solidFill>
                <a:effectLst/>
                <a:uFillTx/>
                <a:latin typeface="Calibri"/>
              </a:rPr>
              <a:t>Deuxième niveau</a:t>
            </a:r>
            <a:endParaRPr lang="fr-FR" sz="2800" b="0" u="none" strike="noStrike">
              <a:solidFill>
                <a:schemeClr val="lt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lt1"/>
                </a:solidFill>
                <a:effectLst/>
                <a:uFillTx/>
                <a:latin typeface="Calibri"/>
              </a:rPr>
              <a:t>Troisième niveau</a:t>
            </a:r>
            <a:endParaRPr lang="fr-FR" sz="2400" b="0" u="none" strike="noStrike">
              <a:solidFill>
                <a:schemeClr val="lt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lt1"/>
                </a:solidFill>
                <a:effectLst/>
                <a:uFillTx/>
                <a:latin typeface="Calibri"/>
              </a:rPr>
              <a:t>Quatrième niveau</a:t>
            </a:r>
            <a:endParaRPr lang="fr-FR" sz="2000" b="0" u="none" strike="noStrike">
              <a:solidFill>
                <a:schemeClr val="lt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lt1"/>
                </a:solidFill>
                <a:effectLst/>
                <a:uFillTx/>
                <a:latin typeface="Calibri"/>
              </a:rPr>
              <a:t>Cinquième niveau</a:t>
            </a:r>
            <a:endParaRPr lang="fr-FR" sz="2000" b="0" u="none" strike="noStrike">
              <a:solidFill>
                <a:schemeClr val="lt1"/>
              </a:solidFill>
              <a:effectLst/>
              <a:uFillTx/>
              <a:latin typeface="Calibri"/>
            </a:endParaRPr>
          </a:p>
        </p:txBody>
      </p:sp>
      <p:sp>
        <p:nvSpPr>
          <p:cNvPr id="57" name="PlaceHolder 3"/>
          <p:cNvSpPr>
            <a:spLocks noGrp="1"/>
          </p:cNvSpPr>
          <p:nvPr>
            <p:ph type="body"/>
          </p:nvPr>
        </p:nvSpPr>
        <p:spPr>
          <a:xfrm>
            <a:off x="457200" y="1434960"/>
            <a:ext cx="3007800" cy="46908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fr-FR" sz="1400" b="0" u="none" strike="noStrike">
                <a:solidFill>
                  <a:schemeClr val="lt1"/>
                </a:solidFill>
                <a:effectLst/>
                <a:uFillTx/>
                <a:latin typeface="Calibri"/>
              </a:defRPr>
            </a:lvl1pPr>
          </a:lstStyle>
          <a:p>
            <a:pPr indent="0" algn="l" defTabSz="914400">
              <a:lnSpc>
                <a:spcPct val="100000"/>
              </a:lnSpc>
              <a:spcBef>
                <a:spcPts val="281"/>
              </a:spcBef>
              <a:buNone/>
              <a:tabLst>
                <a:tab pos="0" algn="l"/>
              </a:tabLst>
            </a:pPr>
            <a:r>
              <a:rPr lang="fr-FR" sz="1400" b="0" u="none" strike="noStrike">
                <a:solidFill>
                  <a:schemeClr val="lt1"/>
                </a:solidFill>
                <a:effectLst/>
                <a:uFillTx/>
                <a:latin typeface="Calibri"/>
              </a:rPr>
              <a:t>Modifiez les styles du texte du masque</a:t>
            </a:r>
            <a:endParaRPr lang="fr-FR" sz="1400" b="0" u="none" strike="noStrike">
              <a:solidFill>
                <a:schemeClr val="lt1"/>
              </a:solidFill>
              <a:effectLst/>
              <a:uFillTx/>
              <a:latin typeface="Calibri"/>
            </a:endParaRPr>
          </a:p>
        </p:txBody>
      </p:sp>
      <p:sp>
        <p:nvSpPr>
          <p:cNvPr id="58" name="PlaceHolder 4"/>
          <p:cNvSpPr>
            <a:spLocks noGrp="1"/>
          </p:cNvSpPr>
          <p:nvPr>
            <p:ph type="dt" idx="28"/>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9" name="PlaceHolder 5"/>
          <p:cNvSpPr>
            <a:spLocks noGrp="1"/>
          </p:cNvSpPr>
          <p:nvPr>
            <p:ph type="ftr" idx="29"/>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60" name="PlaceHolder 6"/>
          <p:cNvSpPr>
            <a:spLocks noGrp="1"/>
          </p:cNvSpPr>
          <p:nvPr>
            <p:ph type="sldNum" idx="30"/>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3872D9B3-3EB5-47AA-B63C-60CC0190A5D1}"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1792440" y="4800600"/>
            <a:ext cx="5486040" cy="566280"/>
          </a:xfrm>
          <a:prstGeom prst="rect">
            <a:avLst/>
          </a:prstGeom>
          <a:noFill/>
          <a:ln w="0">
            <a:noFill/>
          </a:ln>
        </p:spPr>
        <p:txBody>
          <a:bodyPr lIns="91440" tIns="45720" rIns="91440" bIns="45720" anchor="b">
            <a:noAutofit/>
          </a:bodyPr>
          <a:lstStyle>
            <a:lvl1pPr indent="0" algn="l" defTabSz="914400">
              <a:lnSpc>
                <a:spcPct val="100000"/>
              </a:lnSpc>
              <a:buNone/>
              <a:defRPr lang="fr-FR" sz="2000" b="1" u="none" strike="noStrike">
                <a:solidFill>
                  <a:schemeClr val="lt1"/>
                </a:solidFill>
                <a:effectLst/>
                <a:uFillTx/>
                <a:latin typeface="Calibri"/>
              </a:defRPr>
            </a:lvl1pPr>
          </a:lstStyle>
          <a:p>
            <a:pPr indent="0" algn="l" defTabSz="914400">
              <a:lnSpc>
                <a:spcPct val="100000"/>
              </a:lnSpc>
              <a:buNone/>
            </a:pPr>
            <a:r>
              <a:rPr lang="fr-FR" sz="2000" b="1" u="none" strike="noStrike">
                <a:solidFill>
                  <a:schemeClr val="lt1"/>
                </a:solidFill>
                <a:effectLst/>
                <a:uFillTx/>
                <a:latin typeface="Calibri"/>
              </a:rPr>
              <a:t>Modifiez le style du titre</a:t>
            </a:r>
            <a:endParaRPr lang="fr-FR" sz="2000" b="1" u="none" strike="noStrike">
              <a:solidFill>
                <a:schemeClr val="lt1"/>
              </a:solidFill>
              <a:effectLst/>
              <a:uFillTx/>
              <a:latin typeface="Calibri"/>
            </a:endParaRPr>
          </a:p>
        </p:txBody>
      </p:sp>
      <p:sp>
        <p:nvSpPr>
          <p:cNvPr id="62" name="PlaceHolder 2"/>
          <p:cNvSpPr>
            <a:spLocks noGrp="1"/>
          </p:cNvSpPr>
          <p:nvPr>
            <p:ph type="body"/>
          </p:nvPr>
        </p:nvSpPr>
        <p:spPr>
          <a:xfrm>
            <a:off x="1792440" y="612720"/>
            <a:ext cx="5486040" cy="4114440"/>
          </a:xfrm>
          <a:prstGeom prst="rect">
            <a:avLst/>
          </a:prstGeom>
          <a:noFill/>
          <a:ln w="0">
            <a:noFill/>
          </a:ln>
        </p:spPr>
        <p:txBody>
          <a:bodyPr lIns="90000" tIns="45000" rIns="90000" bIns="45000" anchor="t">
            <a:noAutofit/>
          </a:bodyPr>
          <a:lstStyle>
            <a:lvl1pPr indent="0" algn="l" defTabSz="914400">
              <a:spcBef>
                <a:spcPts val="281"/>
              </a:spcBef>
              <a:tabLst>
                <a:tab pos="0" algn="l"/>
              </a:tabLst>
              <a:defRPr lang="fr-FR" sz="3200" b="0" u="none" strike="noStrike">
                <a:solidFill>
                  <a:schemeClr val="lt1"/>
                </a:solidFill>
                <a:effectLst/>
                <a:uFillTx/>
                <a:latin typeface="Calibri"/>
              </a:defRPr>
            </a:lvl1pPr>
            <a:lvl2pPr lvl="1" algn="l" defTabSz="914400">
              <a:spcBef>
                <a:spcPts val="1134"/>
              </a:spcBef>
              <a:buClr>
                <a:srgbClr val="FFFFFF"/>
              </a:buClr>
              <a:buSzPct val="75000"/>
              <a:buFont typeface="Symbol" charset="2"/>
              <a:buChar char=""/>
              <a:tabLst>
                <a:tab pos="0" algn="l"/>
              </a:tabLst>
              <a:defRPr lang="fr-FR" sz="3200" b="0" u="none" strike="noStrike">
                <a:solidFill>
                  <a:schemeClr val="lt1"/>
                </a:solidFill>
                <a:effectLst/>
                <a:uFillTx/>
                <a:latin typeface="Calibri"/>
              </a:defRPr>
            </a:lvl2pPr>
            <a:lvl3pPr lvl="2" algn="l" defTabSz="914400">
              <a:spcBef>
                <a:spcPts val="850"/>
              </a:spcBef>
              <a:buClr>
                <a:srgbClr val="FFFFFF"/>
              </a:buClr>
              <a:buSzPct val="45000"/>
              <a:buFont typeface="Wingdings" charset="2"/>
              <a:buChar char=""/>
              <a:tabLst>
                <a:tab pos="0" algn="l"/>
              </a:tabLst>
              <a:defRPr lang="fr-FR" sz="3200" b="0" u="none" strike="noStrike">
                <a:solidFill>
                  <a:schemeClr val="lt1"/>
                </a:solidFill>
                <a:effectLst/>
                <a:uFillTx/>
                <a:latin typeface="Calibri"/>
              </a:defRPr>
            </a:lvl3pPr>
            <a:lvl4pPr lvl="3" algn="l" defTabSz="914400">
              <a:spcBef>
                <a:spcPts val="567"/>
              </a:spcBef>
              <a:buClr>
                <a:srgbClr val="FFFFFF"/>
              </a:buClr>
              <a:buSzPct val="75000"/>
              <a:buFont typeface="Symbol" charset="2"/>
              <a:buChar char=""/>
              <a:tabLst>
                <a:tab pos="0" algn="l"/>
              </a:tabLst>
              <a:defRPr lang="fr-FR" sz="3200" b="0" u="none" strike="noStrike">
                <a:solidFill>
                  <a:schemeClr val="lt1"/>
                </a:solidFill>
                <a:effectLst/>
                <a:uFillTx/>
                <a:latin typeface="Calibri"/>
              </a:defRPr>
            </a:lvl4pPr>
            <a:lvl5pPr lvl="4" algn="l" defTabSz="914400">
              <a:spcBef>
                <a:spcPts val="283"/>
              </a:spcBef>
              <a:buClr>
                <a:srgbClr val="FFFFFF"/>
              </a:buClr>
              <a:buSzPct val="45000"/>
              <a:buFont typeface="Wingdings" charset="2"/>
              <a:buChar char=""/>
              <a:tabLst>
                <a:tab pos="0" algn="l"/>
              </a:tabLst>
              <a:defRPr lang="fr-FR" sz="3200" b="0" u="none" strike="noStrike">
                <a:solidFill>
                  <a:schemeClr val="lt1"/>
                </a:solidFill>
                <a:effectLst/>
                <a:uFillTx/>
                <a:latin typeface="Calibri"/>
              </a:defRPr>
            </a:lvl5pPr>
            <a:lvl6pPr lvl="5" algn="l" defTabSz="914400">
              <a:spcBef>
                <a:spcPts val="283"/>
              </a:spcBef>
              <a:buClr>
                <a:srgbClr val="FFFFFF"/>
              </a:buClr>
              <a:buSzPct val="45000"/>
              <a:buFont typeface="Wingdings" charset="2"/>
              <a:buChar char=""/>
              <a:tabLst>
                <a:tab pos="0" algn="l"/>
              </a:tabLst>
              <a:defRPr lang="fr-FR" sz="3200" b="0" u="none" strike="noStrike">
                <a:solidFill>
                  <a:schemeClr val="lt1"/>
                </a:solidFill>
                <a:effectLst/>
                <a:uFillTx/>
                <a:latin typeface="Calibri"/>
              </a:defRPr>
            </a:lvl6pPr>
            <a:lvl7pPr lvl="6" algn="l" defTabSz="914400">
              <a:spcBef>
                <a:spcPts val="283"/>
              </a:spcBef>
              <a:buClr>
                <a:srgbClr val="FFFFFF"/>
              </a:buClr>
              <a:buSzPct val="45000"/>
              <a:buFont typeface="Wingdings" charset="2"/>
              <a:buChar char=""/>
              <a:tabLst>
                <a:tab pos="0" algn="l"/>
              </a:tabLst>
              <a:defRPr lang="fr-FR" sz="3200" b="0" u="none" strike="noStrike">
                <a:solidFill>
                  <a:schemeClr val="lt1"/>
                </a:solidFill>
                <a:effectLst/>
                <a:uFillTx/>
                <a:latin typeface="Calibri"/>
              </a:defRPr>
            </a:lvl7pPr>
          </a:lstStyle>
          <a:p>
            <a:pPr indent="0" algn="l" defTabSz="914400">
              <a:spcBef>
                <a:spcPts val="281"/>
              </a:spcBef>
              <a:tabLst>
                <a:tab pos="0" algn="l"/>
              </a:tabLst>
            </a:pPr>
            <a:r>
              <a:rPr lang="fr-FR" sz="3200" b="0" u="none" strike="noStrike">
                <a:solidFill>
                  <a:schemeClr val="lt1"/>
                </a:solidFill>
                <a:effectLst/>
                <a:uFillTx/>
                <a:latin typeface="Calibri"/>
              </a:rPr>
              <a:t>Cliquez pour éditer le format du plan de texte</a:t>
            </a:r>
            <a:endParaRPr lang="fr-FR" sz="3200" b="0" u="none" strike="noStrike">
              <a:solidFill>
                <a:schemeClr val="lt1"/>
              </a:solidFill>
              <a:effectLst/>
              <a:uFillTx/>
              <a:latin typeface="Calibri"/>
            </a:endParaRPr>
          </a:p>
          <a:p>
            <a:pPr marL="864000" lvl="1" indent="-324000" algn="l" defTabSz="914400">
              <a:spcBef>
                <a:spcPts val="1134"/>
              </a:spcBef>
              <a:buClr>
                <a:srgbClr val="FFFFFF"/>
              </a:buClr>
              <a:buSzPct val="75000"/>
              <a:buFont typeface="Symbol" charset="2"/>
              <a:buChar char=""/>
              <a:tabLst>
                <a:tab pos="0" algn="l"/>
              </a:tabLst>
            </a:pPr>
            <a:r>
              <a:rPr lang="fr-FR" sz="3200" b="0" u="none" strike="noStrike">
                <a:solidFill>
                  <a:schemeClr val="lt1"/>
                </a:solidFill>
                <a:effectLst/>
                <a:uFillTx/>
                <a:latin typeface="Calibri"/>
              </a:rPr>
              <a:t>Second niveau de plan</a:t>
            </a:r>
            <a:endParaRPr lang="fr-FR" sz="3200" b="0" u="none" strike="noStrike">
              <a:solidFill>
                <a:schemeClr val="lt1"/>
              </a:solidFill>
              <a:effectLst/>
              <a:uFillTx/>
              <a:latin typeface="Calibri"/>
            </a:endParaRPr>
          </a:p>
          <a:p>
            <a:pPr marL="1296000" lvl="2" indent="-288000" algn="l" defTabSz="914400">
              <a:spcBef>
                <a:spcPts val="850"/>
              </a:spcBef>
              <a:buClr>
                <a:srgbClr val="FFFFFF"/>
              </a:buClr>
              <a:buSzPct val="45000"/>
              <a:buFont typeface="Wingdings" charset="2"/>
              <a:buChar char=""/>
              <a:tabLst>
                <a:tab pos="0" algn="l"/>
              </a:tabLst>
            </a:pPr>
            <a:r>
              <a:rPr lang="fr-FR" sz="3200" b="0" u="none" strike="noStrike">
                <a:solidFill>
                  <a:schemeClr val="lt1"/>
                </a:solidFill>
                <a:effectLst/>
                <a:uFillTx/>
                <a:latin typeface="Calibri"/>
              </a:rPr>
              <a:t>Troisième niveau de plan</a:t>
            </a:r>
            <a:endParaRPr lang="fr-FR" sz="3200" b="0" u="none" strike="noStrike">
              <a:solidFill>
                <a:schemeClr val="lt1"/>
              </a:solidFill>
              <a:effectLst/>
              <a:uFillTx/>
              <a:latin typeface="Calibri"/>
            </a:endParaRPr>
          </a:p>
          <a:p>
            <a:pPr marL="1728000" lvl="3" indent="-216000" algn="l" defTabSz="914400">
              <a:spcBef>
                <a:spcPts val="567"/>
              </a:spcBef>
              <a:buClr>
                <a:srgbClr val="FFFFFF"/>
              </a:buClr>
              <a:buSzPct val="75000"/>
              <a:buFont typeface="Symbol" charset="2"/>
              <a:buChar char=""/>
              <a:tabLst>
                <a:tab pos="0" algn="l"/>
              </a:tabLst>
            </a:pPr>
            <a:r>
              <a:rPr lang="fr-FR" sz="3200" b="0" u="none" strike="noStrike">
                <a:solidFill>
                  <a:schemeClr val="lt1"/>
                </a:solidFill>
                <a:effectLst/>
                <a:uFillTx/>
                <a:latin typeface="Calibri"/>
              </a:rPr>
              <a:t>Quatrième niveau de plan</a:t>
            </a:r>
            <a:endParaRPr lang="fr-FR" sz="3200" b="0" u="none" strike="noStrike">
              <a:solidFill>
                <a:schemeClr val="lt1"/>
              </a:solidFill>
              <a:effectLst/>
              <a:uFillTx/>
              <a:latin typeface="Calibri"/>
            </a:endParaRPr>
          </a:p>
          <a:p>
            <a:pPr marL="2160000" lvl="4" indent="-216000" algn="l" defTabSz="914400">
              <a:spcBef>
                <a:spcPts val="283"/>
              </a:spcBef>
              <a:buClr>
                <a:srgbClr val="FFFFFF"/>
              </a:buClr>
              <a:buSzPct val="45000"/>
              <a:buFont typeface="Wingdings" charset="2"/>
              <a:buChar char=""/>
              <a:tabLst>
                <a:tab pos="0" algn="l"/>
              </a:tabLst>
            </a:pPr>
            <a:r>
              <a:rPr lang="fr-FR" sz="3200" b="0" u="none" strike="noStrike">
                <a:solidFill>
                  <a:schemeClr val="lt1"/>
                </a:solidFill>
                <a:effectLst/>
                <a:uFillTx/>
                <a:latin typeface="Calibri"/>
              </a:rPr>
              <a:t>Cinquième niveau de plan</a:t>
            </a:r>
            <a:endParaRPr lang="fr-FR" sz="3200" b="0" u="none" strike="noStrike">
              <a:solidFill>
                <a:schemeClr val="lt1"/>
              </a:solidFill>
              <a:effectLst/>
              <a:uFillTx/>
              <a:latin typeface="Calibri"/>
            </a:endParaRPr>
          </a:p>
          <a:p>
            <a:pPr marL="2592000" lvl="5" indent="-216000" algn="l" defTabSz="914400">
              <a:spcBef>
                <a:spcPts val="283"/>
              </a:spcBef>
              <a:buClr>
                <a:srgbClr val="FFFFFF"/>
              </a:buClr>
              <a:buSzPct val="45000"/>
              <a:buFont typeface="Wingdings" charset="2"/>
              <a:buChar char=""/>
              <a:tabLst>
                <a:tab pos="0" algn="l"/>
              </a:tabLst>
            </a:pPr>
            <a:r>
              <a:rPr lang="fr-FR" sz="3200" b="0" u="none" strike="noStrike">
                <a:solidFill>
                  <a:schemeClr val="lt1"/>
                </a:solidFill>
                <a:effectLst/>
                <a:uFillTx/>
                <a:latin typeface="Calibri"/>
              </a:rPr>
              <a:t>Sixième niveau de plan</a:t>
            </a:r>
            <a:endParaRPr lang="fr-FR" sz="3200" b="0" u="none" strike="noStrike">
              <a:solidFill>
                <a:schemeClr val="lt1"/>
              </a:solidFill>
              <a:effectLst/>
              <a:uFillTx/>
              <a:latin typeface="Calibri"/>
            </a:endParaRPr>
          </a:p>
          <a:p>
            <a:pPr marL="3024000" lvl="6" indent="-216000" algn="l" defTabSz="914400">
              <a:spcBef>
                <a:spcPts val="283"/>
              </a:spcBef>
              <a:buClr>
                <a:srgbClr val="FFFFFF"/>
              </a:buClr>
              <a:buSzPct val="45000"/>
              <a:buFont typeface="Wingdings" charset="2"/>
              <a:buChar char=""/>
              <a:tabLst>
                <a:tab pos="0" algn="l"/>
              </a:tabLst>
            </a:pPr>
            <a:r>
              <a:rPr lang="fr-FR" sz="3200" b="0" u="none" strike="noStrike">
                <a:solidFill>
                  <a:schemeClr val="lt1"/>
                </a:solidFill>
                <a:effectLst/>
                <a:uFillTx/>
                <a:latin typeface="Calibri"/>
              </a:rPr>
              <a:t>Septième niveau de plan</a:t>
            </a:r>
            <a:endParaRPr lang="fr-FR" sz="3200" b="0" u="none" strike="noStrike">
              <a:solidFill>
                <a:schemeClr val="lt1"/>
              </a:solidFill>
              <a:effectLst/>
              <a:uFillTx/>
              <a:latin typeface="Calibri"/>
            </a:endParaRPr>
          </a:p>
        </p:txBody>
      </p:sp>
      <p:sp>
        <p:nvSpPr>
          <p:cNvPr id="63" name="PlaceHolder 3"/>
          <p:cNvSpPr>
            <a:spLocks noGrp="1"/>
          </p:cNvSpPr>
          <p:nvPr>
            <p:ph type="body"/>
          </p:nvPr>
        </p:nvSpPr>
        <p:spPr>
          <a:xfrm>
            <a:off x="1792440" y="5367240"/>
            <a:ext cx="5486040" cy="8046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fr-FR" sz="1400" b="0" u="none" strike="noStrike">
                <a:solidFill>
                  <a:schemeClr val="lt1"/>
                </a:solidFill>
                <a:effectLst/>
                <a:uFillTx/>
                <a:latin typeface="Calibri"/>
              </a:defRPr>
            </a:lvl1pPr>
          </a:lstStyle>
          <a:p>
            <a:pPr indent="0" algn="l" defTabSz="914400">
              <a:lnSpc>
                <a:spcPct val="100000"/>
              </a:lnSpc>
              <a:spcBef>
                <a:spcPts val="281"/>
              </a:spcBef>
              <a:buNone/>
              <a:tabLst>
                <a:tab pos="0" algn="l"/>
              </a:tabLst>
            </a:pPr>
            <a:r>
              <a:rPr lang="fr-FR" sz="1400" b="0" u="none" strike="noStrike">
                <a:solidFill>
                  <a:schemeClr val="lt1"/>
                </a:solidFill>
                <a:effectLst/>
                <a:uFillTx/>
                <a:latin typeface="Calibri"/>
              </a:rPr>
              <a:t>Modifiez les styles du texte du masque</a:t>
            </a:r>
            <a:endParaRPr lang="fr-FR" sz="1400" b="0" u="none" strike="noStrike">
              <a:solidFill>
                <a:schemeClr val="lt1"/>
              </a:solidFill>
              <a:effectLst/>
              <a:uFillTx/>
              <a:latin typeface="Calibri"/>
            </a:endParaRPr>
          </a:p>
        </p:txBody>
      </p:sp>
      <p:sp>
        <p:nvSpPr>
          <p:cNvPr id="64" name="PlaceHolder 4"/>
          <p:cNvSpPr>
            <a:spLocks noGrp="1"/>
          </p:cNvSpPr>
          <p:nvPr>
            <p:ph type="dt" idx="3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65" name="PlaceHolder 5"/>
          <p:cNvSpPr>
            <a:spLocks noGrp="1"/>
          </p:cNvSpPr>
          <p:nvPr>
            <p:ph type="ftr" idx="32"/>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66" name="PlaceHolder 6"/>
          <p:cNvSpPr>
            <a:spLocks noGrp="1"/>
          </p:cNvSpPr>
          <p:nvPr>
            <p:ph type="sldNum" idx="3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2B199209-D5C8-4A40-9CD2-7FB553D0C14C}"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9"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FFFFFF"/>
              </a:buClr>
              <a:buFont typeface="Arial"/>
              <a:buChar char="•"/>
              <a:defRPr lang="fr-FR" sz="3200" b="0" u="none" strike="noStrike">
                <a:solidFill>
                  <a:schemeClr val="lt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lt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lt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lt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lt1"/>
                </a:solidFill>
                <a:effectLst/>
                <a:uFillTx/>
                <a:latin typeface="Calibri"/>
              </a:defRPr>
            </a:lvl5pPr>
          </a:lstStyle>
          <a:p>
            <a:pPr marL="343080" indent="-343080" algn="l" defTabSz="914400">
              <a:lnSpc>
                <a:spcPct val="100000"/>
              </a:lnSpc>
              <a:spcBef>
                <a:spcPts val="641"/>
              </a:spcBef>
              <a:buClr>
                <a:srgbClr val="FFFFFF"/>
              </a:buClr>
              <a:buFont typeface="Arial"/>
              <a:buChar char="•"/>
            </a:pPr>
            <a:r>
              <a:rPr lang="fr-FR" sz="3200" b="0" u="none" strike="noStrike">
                <a:solidFill>
                  <a:schemeClr val="lt1"/>
                </a:solidFill>
                <a:effectLst/>
                <a:uFillTx/>
                <a:latin typeface="Calibri"/>
              </a:rPr>
              <a:t>Modifiez les styles du texte du masque</a:t>
            </a:r>
            <a:endParaRPr lang="fr-FR" sz="3200" b="0" u="none" strike="noStrike">
              <a:solidFill>
                <a:schemeClr val="lt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lt1"/>
                </a:solidFill>
                <a:effectLst/>
                <a:uFillTx/>
                <a:latin typeface="Calibri"/>
              </a:rPr>
              <a:t>Deuxième niveau</a:t>
            </a:r>
            <a:endParaRPr lang="fr-FR" sz="2800" b="0" u="none" strike="noStrike">
              <a:solidFill>
                <a:schemeClr val="lt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lt1"/>
                </a:solidFill>
                <a:effectLst/>
                <a:uFillTx/>
                <a:latin typeface="Calibri"/>
              </a:rPr>
              <a:t>Troisième niveau</a:t>
            </a:r>
            <a:endParaRPr lang="fr-FR" sz="2400" b="0" u="none" strike="noStrike">
              <a:solidFill>
                <a:schemeClr val="lt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lt1"/>
                </a:solidFill>
                <a:effectLst/>
                <a:uFillTx/>
                <a:latin typeface="Calibri"/>
              </a:rPr>
              <a:t>Quatrième niveau</a:t>
            </a:r>
            <a:endParaRPr lang="fr-FR" sz="2000" b="0" u="none" strike="noStrike">
              <a:solidFill>
                <a:schemeClr val="lt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lt1"/>
                </a:solidFill>
                <a:effectLst/>
                <a:uFillTx/>
                <a:latin typeface="Calibri"/>
              </a:rPr>
              <a:t>Cinquième niveau</a:t>
            </a:r>
            <a:endParaRPr lang="fr-FR" sz="2000" b="0" u="none" strike="noStrike">
              <a:solidFill>
                <a:schemeClr val="lt1"/>
              </a:solidFill>
              <a:effectLst/>
              <a:uFillTx/>
              <a:latin typeface="Calibri"/>
            </a:endParaRPr>
          </a:p>
        </p:txBody>
      </p:sp>
      <p:sp>
        <p:nvSpPr>
          <p:cNvPr id="10" name="PlaceHolder 3"/>
          <p:cNvSpPr>
            <a:spLocks noGrp="1"/>
          </p:cNvSpPr>
          <p:nvPr>
            <p:ph type="dt" idx="4"/>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1" name="PlaceHolder 4"/>
          <p:cNvSpPr>
            <a:spLocks noGrp="1"/>
          </p:cNvSpPr>
          <p:nvPr>
            <p:ph type="ftr" idx="5"/>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12" name="PlaceHolder 5"/>
          <p:cNvSpPr>
            <a:spLocks noGrp="1"/>
          </p:cNvSpPr>
          <p:nvPr>
            <p:ph type="sldNum" idx="6"/>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EFB62D41-1689-4BEB-8692-265A70D39EB3}"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6629400" y="274680"/>
            <a:ext cx="2057040" cy="5851080"/>
          </a:xfrm>
          <a:prstGeom prst="rect">
            <a:avLst/>
          </a:prstGeom>
          <a:noFill/>
          <a:ln w="0">
            <a:noFill/>
          </a:ln>
        </p:spPr>
        <p:txBody>
          <a:bodyPr lIns="91440" tIns="45720" rIns="91440" bIns="45720" anchor="t" anchorCtr="1" vert="eaVert">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16" name="PlaceHolder 2"/>
          <p:cNvSpPr>
            <a:spLocks noGrp="1"/>
          </p:cNvSpPr>
          <p:nvPr>
            <p:ph type="body"/>
          </p:nvPr>
        </p:nvSpPr>
        <p:spPr>
          <a:xfrm>
            <a:off x="457200" y="274680"/>
            <a:ext cx="6019560" cy="585108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FFFFFF"/>
              </a:buClr>
              <a:buFont typeface="Arial"/>
              <a:buChar char="•"/>
              <a:defRPr lang="fr-FR" sz="3200" b="0" u="none" strike="noStrike">
                <a:solidFill>
                  <a:schemeClr val="lt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lt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lt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lt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lt1"/>
                </a:solidFill>
                <a:effectLst/>
                <a:uFillTx/>
                <a:latin typeface="Calibri"/>
              </a:defRPr>
            </a:lvl5pPr>
          </a:lstStyle>
          <a:p>
            <a:pPr marL="343080" indent="-343080" algn="l" defTabSz="914400">
              <a:lnSpc>
                <a:spcPct val="100000"/>
              </a:lnSpc>
              <a:spcBef>
                <a:spcPts val="641"/>
              </a:spcBef>
              <a:buClr>
                <a:srgbClr val="FFFFFF"/>
              </a:buClr>
              <a:buFont typeface="Arial"/>
              <a:buChar char="•"/>
            </a:pPr>
            <a:r>
              <a:rPr lang="fr-FR" sz="3200" b="0" u="none" strike="noStrike">
                <a:solidFill>
                  <a:schemeClr val="lt1"/>
                </a:solidFill>
                <a:effectLst/>
                <a:uFillTx/>
                <a:latin typeface="Calibri"/>
              </a:rPr>
              <a:t>Modifiez les styles du texte du masque</a:t>
            </a:r>
            <a:endParaRPr lang="fr-FR" sz="3200" b="0" u="none" strike="noStrike">
              <a:solidFill>
                <a:schemeClr val="lt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lt1"/>
                </a:solidFill>
                <a:effectLst/>
                <a:uFillTx/>
                <a:latin typeface="Calibri"/>
              </a:rPr>
              <a:t>Deuxième niveau</a:t>
            </a:r>
            <a:endParaRPr lang="fr-FR" sz="2800" b="0" u="none" strike="noStrike">
              <a:solidFill>
                <a:schemeClr val="lt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lt1"/>
                </a:solidFill>
                <a:effectLst/>
                <a:uFillTx/>
                <a:latin typeface="Calibri"/>
              </a:rPr>
              <a:t>Troisième niveau</a:t>
            </a:r>
            <a:endParaRPr lang="fr-FR" sz="2400" b="0" u="none" strike="noStrike">
              <a:solidFill>
                <a:schemeClr val="lt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lt1"/>
                </a:solidFill>
                <a:effectLst/>
                <a:uFillTx/>
                <a:latin typeface="Calibri"/>
              </a:rPr>
              <a:t>Quatrième niveau</a:t>
            </a:r>
            <a:endParaRPr lang="fr-FR" sz="2000" b="0" u="none" strike="noStrike">
              <a:solidFill>
                <a:schemeClr val="lt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lt1"/>
                </a:solidFill>
                <a:effectLst/>
                <a:uFillTx/>
                <a:latin typeface="Calibri"/>
              </a:rPr>
              <a:t>Cinquième niveau</a:t>
            </a:r>
            <a:endParaRPr lang="fr-FR" sz="2000" b="0" u="none" strike="noStrike">
              <a:solidFill>
                <a:schemeClr val="lt1"/>
              </a:solidFill>
              <a:effectLst/>
              <a:uFillTx/>
              <a:latin typeface="Calibri"/>
            </a:endParaRPr>
          </a:p>
        </p:txBody>
      </p:sp>
      <p:sp>
        <p:nvSpPr>
          <p:cNvPr id="17" name="PlaceHolder 3"/>
          <p:cNvSpPr>
            <a:spLocks noGrp="1"/>
          </p:cNvSpPr>
          <p:nvPr>
            <p:ph type="dt" idx="7"/>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18" name="PlaceHolder 4"/>
          <p:cNvSpPr>
            <a:spLocks noGrp="1"/>
          </p:cNvSpPr>
          <p:nvPr>
            <p:ph type="ftr" idx="8"/>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19" name="PlaceHolder 5"/>
          <p:cNvSpPr>
            <a:spLocks noGrp="1"/>
          </p:cNvSpPr>
          <p:nvPr>
            <p:ph type="sldNum" idx="9"/>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6CE75CC3-CAB4-46F2-83DC-FD66218D3252}"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23"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FFFFFF"/>
              </a:buClr>
              <a:buFont typeface="Arial"/>
              <a:buChar char="•"/>
              <a:defRPr lang="fr-FR" sz="3200" b="0" u="none" strike="noStrike">
                <a:solidFill>
                  <a:schemeClr val="lt1"/>
                </a:solidFill>
                <a:effectLst/>
                <a:uFillTx/>
                <a:latin typeface="Calibri"/>
              </a:defRPr>
            </a:lvl1pPr>
            <a:lvl2pPr lvl="1" algn="l" defTabSz="914400">
              <a:lnSpc>
                <a:spcPct val="100000"/>
              </a:lnSpc>
              <a:spcBef>
                <a:spcPts val="561"/>
              </a:spcBef>
              <a:buClr>
                <a:srgbClr val="FFFFFF"/>
              </a:buClr>
              <a:buSzPct val="75000"/>
              <a:buFont typeface="Symbol" charset="2"/>
              <a:buChar char=""/>
              <a:defRPr lang="fr-FR" sz="2800" b="0" u="none" strike="noStrike">
                <a:solidFill>
                  <a:schemeClr val="lt1"/>
                </a:solidFill>
                <a:effectLst/>
                <a:uFillTx/>
                <a:latin typeface="Calibri"/>
              </a:defRPr>
            </a:lvl2pPr>
            <a:lvl3pPr lvl="2" algn="l" defTabSz="914400">
              <a:lnSpc>
                <a:spcPct val="100000"/>
              </a:lnSpc>
              <a:spcBef>
                <a:spcPts val="479"/>
              </a:spcBef>
              <a:buClr>
                <a:srgbClr val="FFFFFF"/>
              </a:buClr>
              <a:buSzPct val="45000"/>
              <a:buFont typeface="Wingdings" charset="2"/>
              <a:buChar char=""/>
              <a:defRPr lang="fr-FR" sz="2400" b="0" u="none" strike="noStrike">
                <a:solidFill>
                  <a:schemeClr val="lt1"/>
                </a:solidFill>
                <a:effectLst/>
                <a:uFillTx/>
                <a:latin typeface="Calibri"/>
              </a:defRPr>
            </a:lvl3pPr>
            <a:lvl4pPr lvl="3" algn="l" defTabSz="914400">
              <a:lnSpc>
                <a:spcPct val="100000"/>
              </a:lnSpc>
              <a:spcBef>
                <a:spcPts val="400"/>
              </a:spcBef>
              <a:buClr>
                <a:srgbClr val="FFFFFF"/>
              </a:buClr>
              <a:buSzPct val="75000"/>
              <a:buFont typeface="Symbol" charset="2"/>
              <a:buChar char=""/>
              <a:defRPr lang="fr-FR" sz="2000" b="0" u="none" strike="noStrike">
                <a:solidFill>
                  <a:schemeClr val="lt1"/>
                </a:solidFill>
                <a:effectLst/>
                <a:uFillTx/>
                <a:latin typeface="Calibri"/>
              </a:defRPr>
            </a:lvl4pPr>
            <a:lvl5pPr lvl="4" algn="l" defTabSz="914400">
              <a:lnSpc>
                <a:spcPct val="100000"/>
              </a:lnSpc>
              <a:spcBef>
                <a:spcPts val="400"/>
              </a:spcBef>
              <a:buClr>
                <a:srgbClr val="FFFFFF"/>
              </a:buClr>
              <a:buSzPct val="45000"/>
              <a:buFont typeface="Wingdings" charset="2"/>
              <a:buChar char=""/>
              <a:defRPr lang="fr-FR" sz="2000" b="0" u="none" strike="noStrike">
                <a:solidFill>
                  <a:schemeClr val="lt1"/>
                </a:solidFill>
                <a:effectLst/>
                <a:uFillTx/>
                <a:latin typeface="Calibri"/>
              </a:defRPr>
            </a:lvl5pPr>
          </a:lstStyle>
          <a:p>
            <a:pPr marL="343080" indent="-343080" algn="l" defTabSz="914400">
              <a:lnSpc>
                <a:spcPct val="100000"/>
              </a:lnSpc>
              <a:spcBef>
                <a:spcPts val="641"/>
              </a:spcBef>
              <a:buClr>
                <a:srgbClr val="FFFFFF"/>
              </a:buClr>
              <a:buFont typeface="Arial"/>
              <a:buChar char="•"/>
            </a:pPr>
            <a:r>
              <a:rPr lang="fr-FR" sz="3200" b="0" u="none" strike="noStrike">
                <a:solidFill>
                  <a:schemeClr val="lt1"/>
                </a:solidFill>
                <a:effectLst/>
                <a:uFillTx/>
                <a:latin typeface="Calibri"/>
              </a:rPr>
              <a:t>Modifiez les styles du texte du masque</a:t>
            </a:r>
            <a:endParaRPr lang="fr-FR" sz="3200" b="0" u="none" strike="noStrike">
              <a:solidFill>
                <a:schemeClr val="lt1"/>
              </a:solidFill>
              <a:effectLst/>
              <a:uFillTx/>
              <a:latin typeface="Calibri"/>
            </a:endParaRPr>
          </a:p>
          <a:p>
            <a:pPr marL="864000" lvl="1" indent="-324000" algn="l" defTabSz="914400">
              <a:lnSpc>
                <a:spcPct val="100000"/>
              </a:lnSpc>
              <a:spcBef>
                <a:spcPts val="561"/>
              </a:spcBef>
              <a:buClr>
                <a:srgbClr val="FFFFFF"/>
              </a:buClr>
              <a:buSzPct val="75000"/>
              <a:buFont typeface="Symbol" charset="2"/>
              <a:buChar char=""/>
            </a:pPr>
            <a:r>
              <a:rPr lang="fr-FR" sz="2800" b="0" u="none" strike="noStrike">
                <a:solidFill>
                  <a:schemeClr val="lt1"/>
                </a:solidFill>
                <a:effectLst/>
                <a:uFillTx/>
                <a:latin typeface="Calibri"/>
              </a:rPr>
              <a:t>Deuxième niveau</a:t>
            </a:r>
            <a:endParaRPr lang="fr-FR" sz="2800" b="0" u="none" strike="noStrike">
              <a:solidFill>
                <a:schemeClr val="lt1"/>
              </a:solidFill>
              <a:effectLst/>
              <a:uFillTx/>
              <a:latin typeface="Calibri"/>
            </a:endParaRPr>
          </a:p>
          <a:p>
            <a:pPr marL="1296000" lvl="2" indent="-288000" algn="l" defTabSz="914400">
              <a:lnSpc>
                <a:spcPct val="100000"/>
              </a:lnSpc>
              <a:spcBef>
                <a:spcPts val="479"/>
              </a:spcBef>
              <a:buClr>
                <a:srgbClr val="FFFFFF"/>
              </a:buClr>
              <a:buSzPct val="45000"/>
              <a:buFont typeface="Wingdings" charset="2"/>
              <a:buChar char=""/>
            </a:pPr>
            <a:r>
              <a:rPr lang="fr-FR" sz="2400" b="0" u="none" strike="noStrike">
                <a:solidFill>
                  <a:schemeClr val="lt1"/>
                </a:solidFill>
                <a:effectLst/>
                <a:uFillTx/>
                <a:latin typeface="Calibri"/>
              </a:rPr>
              <a:t>Troisième niveau</a:t>
            </a:r>
            <a:endParaRPr lang="fr-FR" sz="2400" b="0" u="none" strike="noStrike">
              <a:solidFill>
                <a:schemeClr val="lt1"/>
              </a:solidFill>
              <a:effectLst/>
              <a:uFillTx/>
              <a:latin typeface="Calibri"/>
            </a:endParaRPr>
          </a:p>
          <a:p>
            <a:pPr marL="1728000" lvl="3" indent="-216000" algn="l" defTabSz="914400">
              <a:lnSpc>
                <a:spcPct val="100000"/>
              </a:lnSpc>
              <a:spcBef>
                <a:spcPts val="400"/>
              </a:spcBef>
              <a:buClr>
                <a:srgbClr val="FFFFFF"/>
              </a:buClr>
              <a:buSzPct val="75000"/>
              <a:buFont typeface="Symbol" charset="2"/>
              <a:buChar char=""/>
            </a:pPr>
            <a:r>
              <a:rPr lang="fr-FR" sz="2000" b="0" u="none" strike="noStrike">
                <a:solidFill>
                  <a:schemeClr val="lt1"/>
                </a:solidFill>
                <a:effectLst/>
                <a:uFillTx/>
                <a:latin typeface="Calibri"/>
              </a:rPr>
              <a:t>Quatrième niveau</a:t>
            </a:r>
            <a:endParaRPr lang="fr-FR" sz="2000" b="0" u="none" strike="noStrike">
              <a:solidFill>
                <a:schemeClr val="lt1"/>
              </a:solidFill>
              <a:effectLst/>
              <a:uFillTx/>
              <a:latin typeface="Calibri"/>
            </a:endParaRPr>
          </a:p>
          <a:p>
            <a:pPr marL="2160000" lvl="4" indent="-216000" algn="l" defTabSz="914400">
              <a:lnSpc>
                <a:spcPct val="100000"/>
              </a:lnSpc>
              <a:spcBef>
                <a:spcPts val="400"/>
              </a:spcBef>
              <a:buClr>
                <a:srgbClr val="FFFFFF"/>
              </a:buClr>
              <a:buSzPct val="45000"/>
              <a:buFont typeface="Wingdings" charset="2"/>
              <a:buChar char=""/>
            </a:pPr>
            <a:r>
              <a:rPr lang="fr-FR" sz="2000" b="0" u="none" strike="noStrike">
                <a:solidFill>
                  <a:schemeClr val="lt1"/>
                </a:solidFill>
                <a:effectLst/>
                <a:uFillTx/>
                <a:latin typeface="Calibri"/>
              </a:rPr>
              <a:t>Cinquième niveau</a:t>
            </a:r>
            <a:endParaRPr lang="fr-FR" sz="2000" b="0" u="none" strike="noStrike">
              <a:solidFill>
                <a:schemeClr val="lt1"/>
              </a:solidFill>
              <a:effectLst/>
              <a:uFillTx/>
              <a:latin typeface="Calibri"/>
            </a:endParaRPr>
          </a:p>
        </p:txBody>
      </p:sp>
      <p:sp>
        <p:nvSpPr>
          <p:cNvPr id="24" name="PlaceHolder 3"/>
          <p:cNvSpPr>
            <a:spLocks noGrp="1"/>
          </p:cNvSpPr>
          <p:nvPr>
            <p:ph type="dt" idx="10"/>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25" name="PlaceHolder 4"/>
          <p:cNvSpPr>
            <a:spLocks noGrp="1"/>
          </p:cNvSpPr>
          <p:nvPr>
            <p:ph type="ftr" idx="11"/>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26" name="PlaceHolder 5"/>
          <p:cNvSpPr>
            <a:spLocks noGrp="1"/>
          </p:cNvSpPr>
          <p:nvPr>
            <p:ph type="sldNum" idx="12"/>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5B7CBE35-CF6A-4924-BB9A-0E2EEF151851}"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722160" y="4406760"/>
            <a:ext cx="7772040" cy="1361880"/>
          </a:xfrm>
          <a:prstGeom prst="rect">
            <a:avLst/>
          </a:prstGeom>
          <a:noFill/>
          <a:ln w="0">
            <a:noFill/>
          </a:ln>
        </p:spPr>
        <p:txBody>
          <a:bodyPr lIns="91440" tIns="45720" rIns="91440" bIns="45720" anchor="t">
            <a:noAutofit/>
          </a:bodyPr>
          <a:lstStyle>
            <a:lvl1pPr indent="0" algn="l" defTabSz="914400">
              <a:lnSpc>
                <a:spcPct val="100000"/>
              </a:lnSpc>
              <a:buNone/>
              <a:defRPr lang="fr-FR" sz="4000" b="1" u="none" strike="noStrike" cap="all">
                <a:solidFill>
                  <a:schemeClr val="lt1"/>
                </a:solidFill>
                <a:effectLst/>
                <a:uFillTx/>
                <a:latin typeface="Calibri"/>
              </a:defRPr>
            </a:lvl1pPr>
          </a:lstStyle>
          <a:p>
            <a:pPr indent="0" algn="l" defTabSz="914400">
              <a:lnSpc>
                <a:spcPct val="100000"/>
              </a:lnSpc>
              <a:buNone/>
            </a:pPr>
            <a:r>
              <a:rPr lang="fr-FR" sz="4000" b="1" u="none" strike="noStrike" cap="all">
                <a:solidFill>
                  <a:schemeClr val="lt1"/>
                </a:solidFill>
                <a:effectLst/>
                <a:uFillTx/>
                <a:latin typeface="Calibri"/>
              </a:rPr>
              <a:t>Modifiez le style du titre</a:t>
            </a:r>
            <a:endParaRPr lang="fr-FR" sz="4000" b="1" u="none" strike="noStrike" cap="all">
              <a:solidFill>
                <a:schemeClr val="lt1"/>
              </a:solidFill>
              <a:effectLst/>
              <a:uFillTx/>
              <a:latin typeface="Calibri"/>
            </a:endParaRPr>
          </a:p>
        </p:txBody>
      </p:sp>
      <p:sp>
        <p:nvSpPr>
          <p:cNvPr id="30" name="PlaceHolder 2"/>
          <p:cNvSpPr>
            <a:spLocks noGrp="1"/>
          </p:cNvSpPr>
          <p:nvPr>
            <p:ph type="body"/>
          </p:nvPr>
        </p:nvSpPr>
        <p:spPr>
          <a:xfrm>
            <a:off x="722160" y="2906640"/>
            <a:ext cx="7772040" cy="1499760"/>
          </a:xfrm>
          <a:prstGeom prst="rect">
            <a:avLst/>
          </a:prstGeom>
          <a:noFill/>
          <a:ln w="0">
            <a:noFill/>
          </a:ln>
        </p:spPr>
        <p:txBody>
          <a:bodyPr lIns="91440" tIns="45720" rIns="91440" bIns="45720" anchor="b">
            <a:noAutofit/>
          </a:bodyPr>
          <a:lstStyle>
            <a:lvl1pPr indent="0" algn="l" defTabSz="914400">
              <a:lnSpc>
                <a:spcPct val="100000"/>
              </a:lnSpc>
              <a:spcBef>
                <a:spcPts val="400"/>
              </a:spcBef>
              <a:tabLst>
                <a:tab pos="0" algn="l"/>
              </a:tabLst>
              <a:defRPr lang="fr-FR" sz="2000" b="0" u="none" strike="noStrike">
                <a:solidFill>
                  <a:schemeClr val="lt1">
                    <a:tint val="75000"/>
                  </a:schemeClr>
                </a:solidFill>
                <a:effectLst/>
                <a:uFillTx/>
                <a:latin typeface="Calibri"/>
              </a:defRPr>
            </a:lvl1pPr>
          </a:lstStyle>
          <a:p>
            <a:pPr indent="0" algn="l" defTabSz="914400">
              <a:lnSpc>
                <a:spcPct val="100000"/>
              </a:lnSpc>
              <a:spcBef>
                <a:spcPts val="400"/>
              </a:spcBef>
              <a:tabLst>
                <a:tab pos="0" algn="l"/>
              </a:tabLst>
            </a:pPr>
            <a:r>
              <a:rPr lang="fr-FR" sz="2000" b="0" u="none" strike="noStrike">
                <a:solidFill>
                  <a:schemeClr val="lt1">
                    <a:tint val="75000"/>
                  </a:schemeClr>
                </a:solidFill>
                <a:effectLst/>
                <a:uFillTx/>
                <a:latin typeface="Calibri"/>
              </a:rPr>
              <a:t>Modifiez les styles du texte du masque</a:t>
            </a:r>
            <a:endParaRPr lang="fr-FR" sz="2000" b="0" u="none" strike="noStrike">
              <a:solidFill>
                <a:schemeClr val="lt1">
                  <a:tint val="75000"/>
                </a:schemeClr>
              </a:solidFill>
              <a:effectLst/>
              <a:uFillTx/>
              <a:latin typeface="Calibri"/>
            </a:endParaRPr>
          </a:p>
        </p:txBody>
      </p:sp>
      <p:sp>
        <p:nvSpPr>
          <p:cNvPr id="31" name="PlaceHolder 3"/>
          <p:cNvSpPr>
            <a:spLocks noGrp="1"/>
          </p:cNvSpPr>
          <p:nvPr>
            <p:ph type="dt" idx="13"/>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32" name="PlaceHolder 4"/>
          <p:cNvSpPr>
            <a:spLocks noGrp="1"/>
          </p:cNvSpPr>
          <p:nvPr>
            <p:ph type="ftr" idx="14"/>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33" name="PlaceHolder 5"/>
          <p:cNvSpPr>
            <a:spLocks noGrp="1"/>
          </p:cNvSpPr>
          <p:nvPr>
            <p:ph type="sldNum" idx="15"/>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C5859986-4DAF-4FE4-A0C8-E6D767638039}"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35" name="PlaceHolder 2"/>
          <p:cNvSpPr>
            <a:spLocks noGrp="1"/>
          </p:cNvSpPr>
          <p:nvPr>
            <p:ph type="body"/>
          </p:nvPr>
        </p:nvSpPr>
        <p:spPr>
          <a:xfrm>
            <a:off x="45720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FFFFFF"/>
              </a:buClr>
              <a:buFont typeface="Arial"/>
              <a:buChar char="•"/>
              <a:defRPr lang="fr-FR" sz="2800" b="0" u="none" strike="noStrike">
                <a:solidFill>
                  <a:schemeClr val="lt1"/>
                </a:solidFill>
                <a:effectLst/>
                <a:uFillTx/>
                <a:latin typeface="Calibri"/>
              </a:defRPr>
            </a:lvl1pPr>
            <a:lvl2pPr lvl="1" algn="l" defTabSz="914400">
              <a:lnSpc>
                <a:spcPct val="100000"/>
              </a:lnSpc>
              <a:spcBef>
                <a:spcPts val="479"/>
              </a:spcBef>
              <a:buClr>
                <a:srgbClr val="FFFFFF"/>
              </a:buClr>
              <a:buSzPct val="75000"/>
              <a:buFont typeface="Symbol" charset="2"/>
              <a:buChar char=""/>
              <a:defRPr lang="fr-FR" sz="2400" b="0" u="none" strike="noStrike">
                <a:solidFill>
                  <a:schemeClr val="lt1"/>
                </a:solidFill>
                <a:effectLst/>
                <a:uFillTx/>
                <a:latin typeface="Calibri"/>
              </a:defRPr>
            </a:lvl2pPr>
            <a:lvl3pPr lvl="2" algn="l" defTabSz="914400">
              <a:lnSpc>
                <a:spcPct val="100000"/>
              </a:lnSpc>
              <a:spcBef>
                <a:spcPts val="400"/>
              </a:spcBef>
              <a:buClr>
                <a:srgbClr val="FFFFFF"/>
              </a:buClr>
              <a:buSzPct val="45000"/>
              <a:buFont typeface="Wingdings" charset="2"/>
              <a:buChar char=""/>
              <a:defRPr lang="fr-FR" sz="2000" b="0" u="none" strike="noStrike">
                <a:solidFill>
                  <a:schemeClr val="lt1"/>
                </a:solidFill>
                <a:effectLst/>
                <a:uFillTx/>
                <a:latin typeface="Calibri"/>
              </a:defRPr>
            </a:lvl3pPr>
            <a:lvl4pPr lvl="3" algn="l" defTabSz="914400">
              <a:lnSpc>
                <a:spcPct val="100000"/>
              </a:lnSpc>
              <a:spcBef>
                <a:spcPts val="360"/>
              </a:spcBef>
              <a:buClr>
                <a:srgbClr val="FFFFFF"/>
              </a:buClr>
              <a:buSzPct val="75000"/>
              <a:buFont typeface="Symbol" charset="2"/>
              <a:buChar char=""/>
              <a:defRPr lang="fr-FR" sz="1800" b="0" u="none" strike="noStrike">
                <a:solidFill>
                  <a:schemeClr val="lt1"/>
                </a:solidFill>
                <a:effectLst/>
                <a:uFillTx/>
                <a:latin typeface="Calibri"/>
              </a:defRPr>
            </a:lvl4pPr>
            <a:lvl5pPr lvl="4" algn="l" defTabSz="914400">
              <a:lnSpc>
                <a:spcPct val="100000"/>
              </a:lnSpc>
              <a:spcBef>
                <a:spcPts val="360"/>
              </a:spcBef>
              <a:buClr>
                <a:srgbClr val="FFFFFF"/>
              </a:buClr>
              <a:buSzPct val="45000"/>
              <a:buFont typeface="Wingdings" charset="2"/>
              <a:buChar char=""/>
              <a:defRPr lang="fr-FR" sz="1800" b="0" u="none" strike="noStrike">
                <a:solidFill>
                  <a:schemeClr val="lt1"/>
                </a:solidFill>
                <a:effectLst/>
                <a:uFillTx/>
                <a:latin typeface="Calibri"/>
              </a:defRPr>
            </a:lvl5pPr>
          </a:lstStyle>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Calibri"/>
              </a:rPr>
              <a:t>Modifiez les styles du texte du masque</a:t>
            </a:r>
            <a:endParaRPr lang="fr-FR" sz="2800" b="0" u="none" strike="noStrike">
              <a:solidFill>
                <a:schemeClr val="lt1"/>
              </a:solidFill>
              <a:effectLst/>
              <a:uFillTx/>
              <a:latin typeface="Calibri"/>
            </a:endParaRPr>
          </a:p>
          <a:p>
            <a:pPr marL="864000" lvl="1" indent="-324000" algn="l" defTabSz="914400">
              <a:lnSpc>
                <a:spcPct val="100000"/>
              </a:lnSpc>
              <a:spcBef>
                <a:spcPts val="479"/>
              </a:spcBef>
              <a:buClr>
                <a:srgbClr val="FFFFFF"/>
              </a:buClr>
              <a:buSzPct val="75000"/>
              <a:buFont typeface="Symbol" charset="2"/>
              <a:buChar char=""/>
            </a:pPr>
            <a:r>
              <a:rPr lang="fr-FR" sz="2400" b="0" u="none" strike="noStrike">
                <a:solidFill>
                  <a:schemeClr val="lt1"/>
                </a:solidFill>
                <a:effectLst/>
                <a:uFillTx/>
                <a:latin typeface="Calibri"/>
              </a:rPr>
              <a:t>Deuxième niveau</a:t>
            </a:r>
            <a:endParaRPr lang="fr-FR" sz="2400" b="0" u="none" strike="noStrike">
              <a:solidFill>
                <a:schemeClr val="lt1"/>
              </a:solidFill>
              <a:effectLst/>
              <a:uFillTx/>
              <a:latin typeface="Calibri"/>
            </a:endParaRPr>
          </a:p>
          <a:p>
            <a:pPr marL="1296000" lvl="2" indent="-288000" algn="l" defTabSz="914400">
              <a:lnSpc>
                <a:spcPct val="100000"/>
              </a:lnSpc>
              <a:spcBef>
                <a:spcPts val="400"/>
              </a:spcBef>
              <a:buClr>
                <a:srgbClr val="FFFFFF"/>
              </a:buClr>
              <a:buSzPct val="45000"/>
              <a:buFont typeface="Wingdings" charset="2"/>
              <a:buChar char=""/>
            </a:pPr>
            <a:r>
              <a:rPr lang="fr-FR" sz="2000" b="0" u="none" strike="noStrike">
                <a:solidFill>
                  <a:schemeClr val="lt1"/>
                </a:solidFill>
                <a:effectLst/>
                <a:uFillTx/>
                <a:latin typeface="Calibri"/>
              </a:rPr>
              <a:t>Troisième niveau</a:t>
            </a:r>
            <a:endParaRPr lang="fr-FR" sz="2000" b="0" u="none" strike="noStrike">
              <a:solidFill>
                <a:schemeClr val="lt1"/>
              </a:solidFill>
              <a:effectLst/>
              <a:uFillTx/>
              <a:latin typeface="Calibri"/>
            </a:endParaRPr>
          </a:p>
          <a:p>
            <a:pPr marL="1728000" lvl="3" indent="-216000" algn="l" defTabSz="914400">
              <a:lnSpc>
                <a:spcPct val="100000"/>
              </a:lnSpc>
              <a:spcBef>
                <a:spcPts val="360"/>
              </a:spcBef>
              <a:buClr>
                <a:srgbClr val="FFFFFF"/>
              </a:buClr>
              <a:buSzPct val="75000"/>
              <a:buFont typeface="Symbol" charset="2"/>
              <a:buChar char=""/>
            </a:pPr>
            <a:r>
              <a:rPr lang="fr-FR" sz="1800" b="0" u="none" strike="noStrike">
                <a:solidFill>
                  <a:schemeClr val="lt1"/>
                </a:solidFill>
                <a:effectLst/>
                <a:uFillTx/>
                <a:latin typeface="Calibri"/>
              </a:rPr>
              <a:t>Quatrième niveau</a:t>
            </a:r>
            <a:endParaRPr lang="fr-FR" sz="1800" b="0" u="none" strike="noStrike">
              <a:solidFill>
                <a:schemeClr val="lt1"/>
              </a:solidFill>
              <a:effectLst/>
              <a:uFillTx/>
              <a:latin typeface="Calibri"/>
            </a:endParaRPr>
          </a:p>
          <a:p>
            <a:pPr marL="2160000" lvl="4" indent="-216000" algn="l" defTabSz="914400">
              <a:lnSpc>
                <a:spcPct val="100000"/>
              </a:lnSpc>
              <a:spcBef>
                <a:spcPts val="360"/>
              </a:spcBef>
              <a:buClr>
                <a:srgbClr val="FFFFFF"/>
              </a:buClr>
              <a:buSzPct val="45000"/>
              <a:buFont typeface="Wingdings" charset="2"/>
              <a:buChar char=""/>
            </a:pPr>
            <a:r>
              <a:rPr lang="fr-FR" sz="1800" b="0" u="none" strike="noStrike">
                <a:solidFill>
                  <a:schemeClr val="lt1"/>
                </a:solidFill>
                <a:effectLst/>
                <a:uFillTx/>
                <a:latin typeface="Calibri"/>
              </a:rPr>
              <a:t>Cinquième niveau</a:t>
            </a:r>
            <a:endParaRPr lang="fr-FR" sz="1800" b="0" u="none" strike="noStrike">
              <a:solidFill>
                <a:schemeClr val="lt1"/>
              </a:solidFill>
              <a:effectLst/>
              <a:uFillTx/>
              <a:latin typeface="Calibri"/>
            </a:endParaRPr>
          </a:p>
        </p:txBody>
      </p:sp>
      <p:sp>
        <p:nvSpPr>
          <p:cNvPr id="36" name="PlaceHolder 3"/>
          <p:cNvSpPr>
            <a:spLocks noGrp="1"/>
          </p:cNvSpPr>
          <p:nvPr>
            <p:ph type="body"/>
          </p:nvPr>
        </p:nvSpPr>
        <p:spPr>
          <a:xfrm>
            <a:off x="464832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FFFFFF"/>
              </a:buClr>
              <a:buFont typeface="Arial"/>
              <a:buChar char="•"/>
              <a:defRPr lang="fr-FR" sz="2800" b="0" u="none" strike="noStrike">
                <a:solidFill>
                  <a:schemeClr val="lt1"/>
                </a:solidFill>
                <a:effectLst/>
                <a:uFillTx/>
                <a:latin typeface="Calibri"/>
              </a:defRPr>
            </a:lvl1pPr>
            <a:lvl2pPr lvl="1" algn="l" defTabSz="914400">
              <a:lnSpc>
                <a:spcPct val="100000"/>
              </a:lnSpc>
              <a:spcBef>
                <a:spcPts val="479"/>
              </a:spcBef>
              <a:buClr>
                <a:srgbClr val="FFFFFF"/>
              </a:buClr>
              <a:buFont typeface="Arial"/>
              <a:buChar char="–"/>
              <a:defRPr lang="fr-FR" sz="2400" b="0" u="none" strike="noStrike">
                <a:solidFill>
                  <a:schemeClr val="lt1"/>
                </a:solidFill>
                <a:effectLst/>
                <a:uFillTx/>
                <a:latin typeface="Calibri"/>
              </a:defRPr>
            </a:lvl2pPr>
            <a:lvl3pPr lvl="2" algn="l" defTabSz="914400">
              <a:lnSpc>
                <a:spcPct val="100000"/>
              </a:lnSpc>
              <a:spcBef>
                <a:spcPts val="400"/>
              </a:spcBef>
              <a:buClr>
                <a:srgbClr val="FFFFFF"/>
              </a:buClr>
              <a:buFont typeface="Arial"/>
              <a:buChar char="•"/>
              <a:defRPr lang="fr-FR" sz="2000" b="0" u="none" strike="noStrike">
                <a:solidFill>
                  <a:schemeClr val="lt1"/>
                </a:solidFill>
                <a:effectLst/>
                <a:uFillTx/>
                <a:latin typeface="Calibri"/>
              </a:defRPr>
            </a:lvl3pPr>
            <a:lvl4pPr lvl="3" algn="l" defTabSz="914400">
              <a:lnSpc>
                <a:spcPct val="100000"/>
              </a:lnSpc>
              <a:spcBef>
                <a:spcPts val="360"/>
              </a:spcBef>
              <a:buClr>
                <a:srgbClr val="FFFFFF"/>
              </a:buClr>
              <a:buFont typeface="Arial"/>
              <a:buChar char="–"/>
              <a:defRPr lang="fr-FR" sz="1800" b="0" u="none" strike="noStrike">
                <a:solidFill>
                  <a:schemeClr val="lt1"/>
                </a:solidFill>
                <a:effectLst/>
                <a:uFillTx/>
                <a:latin typeface="Calibri"/>
              </a:defRPr>
            </a:lvl4pPr>
            <a:lvl5pPr lvl="4" algn="l" defTabSz="914400">
              <a:lnSpc>
                <a:spcPct val="100000"/>
              </a:lnSpc>
              <a:spcBef>
                <a:spcPts val="360"/>
              </a:spcBef>
              <a:buClr>
                <a:srgbClr val="FFFFFF"/>
              </a:buClr>
              <a:buFont typeface="Arial"/>
              <a:buChar char="»"/>
              <a:defRPr lang="fr-FR" sz="1800" b="0" u="none" strike="noStrike">
                <a:solidFill>
                  <a:schemeClr val="lt1"/>
                </a:solidFill>
                <a:effectLst/>
                <a:uFillTx/>
                <a:latin typeface="Calibri"/>
              </a:defRPr>
            </a:lvl5pPr>
          </a:lstStyle>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Calibri"/>
              </a:rPr>
              <a:t>Modifiez les styles du texte du masque</a:t>
            </a:r>
            <a:endParaRPr lang="fr-FR" sz="2800" b="0" u="none" strike="noStrike">
              <a:solidFill>
                <a:schemeClr val="lt1"/>
              </a:solidFill>
              <a:effectLst/>
              <a:uFillTx/>
              <a:latin typeface="Calibri"/>
            </a:endParaRPr>
          </a:p>
          <a:p>
            <a:pPr marL="743040" lvl="1" indent="-28584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Calibri"/>
              </a:rPr>
              <a:t>Deuxième niveau</a:t>
            </a:r>
            <a:endParaRPr lang="fr-FR" sz="2400" b="0" u="none" strike="noStrike">
              <a:solidFill>
                <a:schemeClr val="lt1"/>
              </a:solidFill>
              <a:effectLst/>
              <a:uFillTx/>
              <a:latin typeface="Calibri"/>
            </a:endParaRPr>
          </a:p>
          <a:p>
            <a:pPr marL="1143000" lvl="2" indent="-22860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Calibri"/>
              </a:rPr>
              <a:t>Troisième niveau</a:t>
            </a:r>
            <a:endParaRPr lang="fr-FR" sz="2000" b="0" u="none" strike="noStrike">
              <a:solidFill>
                <a:schemeClr val="lt1"/>
              </a:solidFill>
              <a:effectLst/>
              <a:uFillTx/>
              <a:latin typeface="Calibri"/>
            </a:endParaRPr>
          </a:p>
          <a:p>
            <a:pPr marL="1600200" lvl="3" indent="-22860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Calibri"/>
              </a:rPr>
              <a:t>Quatrième niveau</a:t>
            </a:r>
            <a:endParaRPr lang="fr-FR" sz="1800" b="0" u="none" strike="noStrike">
              <a:solidFill>
                <a:schemeClr val="lt1"/>
              </a:solidFill>
              <a:effectLst/>
              <a:uFillTx/>
              <a:latin typeface="Calibri"/>
            </a:endParaRPr>
          </a:p>
          <a:p>
            <a:pPr marL="2057400" lvl="4" indent="-22860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Calibri"/>
              </a:rPr>
              <a:t>Cinquième niveau</a:t>
            </a:r>
            <a:endParaRPr lang="fr-FR" sz="1800" b="0" u="none" strike="noStrike">
              <a:solidFill>
                <a:schemeClr val="lt1"/>
              </a:solidFill>
              <a:effectLst/>
              <a:uFillTx/>
              <a:latin typeface="Calibri"/>
            </a:endParaRPr>
          </a:p>
        </p:txBody>
      </p:sp>
      <p:sp>
        <p:nvSpPr>
          <p:cNvPr id="37" name="PlaceHolder 4"/>
          <p:cNvSpPr>
            <a:spLocks noGrp="1"/>
          </p:cNvSpPr>
          <p:nvPr>
            <p:ph type="dt" idx="16"/>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38" name="PlaceHolder 5"/>
          <p:cNvSpPr>
            <a:spLocks noGrp="1"/>
          </p:cNvSpPr>
          <p:nvPr>
            <p:ph type="ftr" idx="17"/>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39" name="PlaceHolder 6"/>
          <p:cNvSpPr>
            <a:spLocks noGrp="1"/>
          </p:cNvSpPr>
          <p:nvPr>
            <p:ph type="sldNum" idx="18"/>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2F9A82FE-7F71-4BDF-9B1B-546C8051AA1C}"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41" name="PlaceHolder 2"/>
          <p:cNvSpPr>
            <a:spLocks noGrp="1"/>
          </p:cNvSpPr>
          <p:nvPr>
            <p:ph type="body"/>
          </p:nvPr>
        </p:nvSpPr>
        <p:spPr>
          <a:xfrm>
            <a:off x="457200" y="1535040"/>
            <a:ext cx="4039920" cy="639360"/>
          </a:xfrm>
          <a:prstGeom prst="rect">
            <a:avLst/>
          </a:prstGeom>
          <a:noFill/>
          <a:ln w="0">
            <a:noFill/>
          </a:ln>
        </p:spPr>
        <p:txBody>
          <a:bodyPr lIns="91440" tIns="45720" rIns="91440" bIns="45720" anchor="b">
            <a:noAutofit/>
          </a:bodyPr>
          <a:lstStyle>
            <a:lvl1pPr algn="l" defTabSz="914400">
              <a:lnSpc>
                <a:spcPct val="100000"/>
              </a:lnSpc>
              <a:spcBef>
                <a:spcPts val="479"/>
              </a:spcBef>
              <a:buClr>
                <a:srgbClr val="FFFFFF"/>
              </a:buClr>
              <a:buFont typeface="Arial"/>
              <a:buChar char="•"/>
              <a:tabLst>
                <a:tab pos="0" algn="l"/>
              </a:tabLst>
              <a:defRPr lang="fr-FR" sz="2400" b="1" u="none" strike="noStrike">
                <a:solidFill>
                  <a:schemeClr val="lt1"/>
                </a:solidFill>
                <a:effectLst/>
                <a:uFillTx/>
                <a:latin typeface="Calibri"/>
              </a:defRPr>
            </a:lvl1pPr>
          </a:lstStyle>
          <a:p>
            <a:pPr marL="343080" indent="-343080" algn="l" defTabSz="914400">
              <a:lnSpc>
                <a:spcPct val="100000"/>
              </a:lnSpc>
              <a:spcBef>
                <a:spcPts val="479"/>
              </a:spcBef>
              <a:buClr>
                <a:srgbClr val="FFFFFF"/>
              </a:buClr>
              <a:buFont typeface="Arial"/>
              <a:buChar char="•"/>
              <a:tabLst>
                <a:tab pos="0" algn="l"/>
              </a:tabLst>
            </a:pPr>
            <a:r>
              <a:rPr lang="fr-FR" sz="2400" b="1" u="none" strike="noStrike">
                <a:solidFill>
                  <a:schemeClr val="lt1"/>
                </a:solidFill>
                <a:effectLst/>
                <a:uFillTx/>
                <a:latin typeface="Calibri"/>
              </a:rPr>
              <a:t>Modifiez les styles du texte du masque</a:t>
            </a:r>
            <a:endParaRPr lang="fr-FR" sz="2400" b="0" u="none" strike="noStrike">
              <a:solidFill>
                <a:schemeClr val="lt1"/>
              </a:solidFill>
              <a:effectLst/>
              <a:uFillTx/>
              <a:latin typeface="Calibri"/>
            </a:endParaRPr>
          </a:p>
        </p:txBody>
      </p:sp>
      <p:sp>
        <p:nvSpPr>
          <p:cNvPr id="42" name="PlaceHolder 3"/>
          <p:cNvSpPr>
            <a:spLocks noGrp="1"/>
          </p:cNvSpPr>
          <p:nvPr>
            <p:ph type="body"/>
          </p:nvPr>
        </p:nvSpPr>
        <p:spPr>
          <a:xfrm>
            <a:off x="457200" y="2174760"/>
            <a:ext cx="403992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FFFFFF"/>
              </a:buClr>
              <a:buFont typeface="Arial"/>
              <a:buChar char="•"/>
              <a:tabLst>
                <a:tab pos="0" algn="l"/>
              </a:tabLst>
              <a:defRPr lang="fr-FR" sz="2400" b="0" u="none" strike="noStrike">
                <a:solidFill>
                  <a:schemeClr val="lt1"/>
                </a:solidFill>
                <a:effectLst/>
                <a:uFillTx/>
                <a:latin typeface="Calibri"/>
              </a:defRPr>
            </a:lvl1pPr>
            <a:lvl2pPr lvl="1" algn="l" defTabSz="914400">
              <a:lnSpc>
                <a:spcPct val="100000"/>
              </a:lnSpc>
              <a:spcBef>
                <a:spcPts val="400"/>
              </a:spcBef>
              <a:buClr>
                <a:srgbClr val="FFFFFF"/>
              </a:buClr>
              <a:buFont typeface="Arial"/>
              <a:buChar char="–"/>
              <a:tabLst>
                <a:tab pos="0" algn="l"/>
              </a:tabLst>
              <a:defRPr lang="fr-FR" sz="2000" b="0" u="none" strike="noStrike">
                <a:solidFill>
                  <a:schemeClr val="lt1"/>
                </a:solidFill>
                <a:effectLst/>
                <a:uFillTx/>
                <a:latin typeface="Calibri"/>
              </a:defRPr>
            </a:lvl2pPr>
            <a:lvl3pPr lvl="2" algn="l" defTabSz="914400">
              <a:lnSpc>
                <a:spcPct val="100000"/>
              </a:lnSpc>
              <a:spcBef>
                <a:spcPts val="360"/>
              </a:spcBef>
              <a:buClr>
                <a:srgbClr val="FFFFFF"/>
              </a:buClr>
              <a:buFont typeface="Arial"/>
              <a:buChar char="•"/>
              <a:tabLst>
                <a:tab pos="0" algn="l"/>
              </a:tabLst>
              <a:defRPr lang="fr-FR" sz="1800" b="0" u="none" strike="noStrike">
                <a:solidFill>
                  <a:schemeClr val="lt1"/>
                </a:solidFill>
                <a:effectLst/>
                <a:uFillTx/>
                <a:latin typeface="Calibri"/>
              </a:defRPr>
            </a:lvl3pPr>
            <a:lvl4pPr lvl="3" algn="l" defTabSz="914400">
              <a:lnSpc>
                <a:spcPct val="100000"/>
              </a:lnSpc>
              <a:spcBef>
                <a:spcPts val="320"/>
              </a:spcBef>
              <a:buClr>
                <a:srgbClr val="FFFFFF"/>
              </a:buClr>
              <a:buFont typeface="Arial"/>
              <a:buChar char="–"/>
              <a:tabLst>
                <a:tab pos="0" algn="l"/>
              </a:tabLst>
              <a:defRPr lang="fr-FR" sz="1600" b="0" u="none" strike="noStrike">
                <a:solidFill>
                  <a:schemeClr val="lt1"/>
                </a:solidFill>
                <a:effectLst/>
                <a:uFillTx/>
                <a:latin typeface="Calibri"/>
              </a:defRPr>
            </a:lvl4pPr>
            <a:lvl5pPr lvl="4" algn="l" defTabSz="914400">
              <a:lnSpc>
                <a:spcPct val="100000"/>
              </a:lnSpc>
              <a:spcBef>
                <a:spcPts val="320"/>
              </a:spcBef>
              <a:buClr>
                <a:srgbClr val="FFFFFF"/>
              </a:buClr>
              <a:buFont typeface="Arial"/>
              <a:buChar char="»"/>
              <a:tabLst>
                <a:tab pos="0" algn="l"/>
              </a:tabLst>
              <a:defRPr lang="fr-FR" sz="1600" b="0" u="none" strike="noStrike">
                <a:solidFill>
                  <a:schemeClr val="lt1"/>
                </a:solidFill>
                <a:effectLst/>
                <a:uFillTx/>
                <a:latin typeface="Calibri"/>
              </a:defRPr>
            </a:lvl5pPr>
          </a:lstStyle>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Calibri"/>
              </a:rPr>
              <a:t>Modifiez les styles du texte du masque</a:t>
            </a:r>
            <a:endParaRPr lang="fr-FR" sz="2400" b="0" u="none" strike="noStrike">
              <a:solidFill>
                <a:schemeClr val="lt1"/>
              </a:solidFill>
              <a:effectLst/>
              <a:uFillTx/>
              <a:latin typeface="Calibri"/>
            </a:endParaRPr>
          </a:p>
          <a:p>
            <a:pPr marL="743040" lvl="1" indent="-285840" algn="l" defTabSz="914400">
              <a:lnSpc>
                <a:spcPct val="100000"/>
              </a:lnSpc>
              <a:spcBef>
                <a:spcPts val="400"/>
              </a:spcBef>
              <a:buClr>
                <a:srgbClr val="FFFFFF"/>
              </a:buClr>
              <a:buFont typeface="Arial"/>
              <a:buChar char="–"/>
              <a:tabLst>
                <a:tab pos="0" algn="l"/>
              </a:tabLst>
            </a:pPr>
            <a:r>
              <a:rPr lang="fr-FR" sz="2000" b="0" u="none" strike="noStrike">
                <a:solidFill>
                  <a:schemeClr val="lt1"/>
                </a:solidFill>
                <a:effectLst/>
                <a:uFillTx/>
                <a:latin typeface="Calibri"/>
              </a:rPr>
              <a:t>Deuxième niveau</a:t>
            </a:r>
            <a:endParaRPr lang="fr-FR" sz="2000" b="0" u="none" strike="noStrike">
              <a:solidFill>
                <a:schemeClr val="lt1"/>
              </a:solidFill>
              <a:effectLst/>
              <a:uFillTx/>
              <a:latin typeface="Calibri"/>
            </a:endParaRPr>
          </a:p>
          <a:p>
            <a:pPr marL="1143000" lvl="2" indent="-228600" algn="l" defTabSz="914400">
              <a:lnSpc>
                <a:spcPct val="100000"/>
              </a:lnSpc>
              <a:spcBef>
                <a:spcPts val="360"/>
              </a:spcBef>
              <a:buClr>
                <a:srgbClr val="FFFFFF"/>
              </a:buClr>
              <a:buFont typeface="Arial"/>
              <a:buChar char="•"/>
              <a:tabLst>
                <a:tab pos="0" algn="l"/>
              </a:tabLst>
            </a:pPr>
            <a:r>
              <a:rPr lang="fr-FR" sz="1800" b="0" u="none" strike="noStrike">
                <a:solidFill>
                  <a:schemeClr val="lt1"/>
                </a:solidFill>
                <a:effectLst/>
                <a:uFillTx/>
                <a:latin typeface="Calibri"/>
              </a:rPr>
              <a:t>Troisième niveau</a:t>
            </a:r>
            <a:endParaRPr lang="fr-FR" sz="1800" b="0" u="none" strike="noStrike">
              <a:solidFill>
                <a:schemeClr val="lt1"/>
              </a:solidFill>
              <a:effectLst/>
              <a:uFillTx/>
              <a:latin typeface="Calibri"/>
            </a:endParaRPr>
          </a:p>
          <a:p>
            <a:pPr marL="1600200" lvl="3" indent="-228600" algn="l" defTabSz="914400">
              <a:lnSpc>
                <a:spcPct val="100000"/>
              </a:lnSpc>
              <a:spcBef>
                <a:spcPts val="320"/>
              </a:spcBef>
              <a:buClr>
                <a:srgbClr val="FFFFFF"/>
              </a:buClr>
              <a:buFont typeface="Arial"/>
              <a:buChar char="–"/>
              <a:tabLst>
                <a:tab pos="0" algn="l"/>
              </a:tabLst>
            </a:pPr>
            <a:r>
              <a:rPr lang="fr-FR" sz="1600" b="0" u="none" strike="noStrike">
                <a:solidFill>
                  <a:schemeClr val="lt1"/>
                </a:solidFill>
                <a:effectLst/>
                <a:uFillTx/>
                <a:latin typeface="Calibri"/>
              </a:rPr>
              <a:t>Quatrième niveau</a:t>
            </a:r>
            <a:endParaRPr lang="fr-FR" sz="1600" b="0" u="none" strike="noStrike">
              <a:solidFill>
                <a:schemeClr val="lt1"/>
              </a:solidFill>
              <a:effectLst/>
              <a:uFillTx/>
              <a:latin typeface="Calibri"/>
            </a:endParaRPr>
          </a:p>
          <a:p>
            <a:pPr marL="2057400" lvl="4" indent="-228600" algn="l" defTabSz="914400">
              <a:lnSpc>
                <a:spcPct val="100000"/>
              </a:lnSpc>
              <a:spcBef>
                <a:spcPts val="320"/>
              </a:spcBef>
              <a:buClr>
                <a:srgbClr val="FFFFFF"/>
              </a:buClr>
              <a:buFont typeface="Arial"/>
              <a:buChar char="»"/>
              <a:tabLst>
                <a:tab pos="0" algn="l"/>
              </a:tabLst>
            </a:pPr>
            <a:r>
              <a:rPr lang="fr-FR" sz="1600" b="0" u="none" strike="noStrike">
                <a:solidFill>
                  <a:schemeClr val="lt1"/>
                </a:solidFill>
                <a:effectLst/>
                <a:uFillTx/>
                <a:latin typeface="Calibri"/>
              </a:rPr>
              <a:t>Cinquième niveau</a:t>
            </a:r>
            <a:endParaRPr lang="fr-FR" sz="1600" b="0" u="none" strike="noStrike">
              <a:solidFill>
                <a:schemeClr val="lt1"/>
              </a:solidFill>
              <a:effectLst/>
              <a:uFillTx/>
              <a:latin typeface="Calibri"/>
            </a:endParaRPr>
          </a:p>
        </p:txBody>
      </p:sp>
      <p:sp>
        <p:nvSpPr>
          <p:cNvPr id="43" name="PlaceHolder 4"/>
          <p:cNvSpPr>
            <a:spLocks noGrp="1"/>
          </p:cNvSpPr>
          <p:nvPr>
            <p:ph type="body"/>
          </p:nvPr>
        </p:nvSpPr>
        <p:spPr>
          <a:xfrm>
            <a:off x="4645080" y="1535040"/>
            <a:ext cx="404136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fr-FR" sz="2400" b="1" u="none" strike="noStrike">
                <a:solidFill>
                  <a:schemeClr val="lt1"/>
                </a:solidFill>
                <a:effectLst/>
                <a:uFillTx/>
                <a:latin typeface="Calibri"/>
              </a:defRPr>
            </a:lvl1pPr>
          </a:lstStyle>
          <a:p>
            <a:pPr indent="0" algn="l" defTabSz="914400">
              <a:lnSpc>
                <a:spcPct val="100000"/>
              </a:lnSpc>
              <a:spcBef>
                <a:spcPts val="479"/>
              </a:spcBef>
              <a:buNone/>
              <a:tabLst>
                <a:tab pos="0" algn="l"/>
              </a:tabLst>
            </a:pPr>
            <a:r>
              <a:rPr lang="fr-FR" sz="2400" b="1" u="none" strike="noStrike">
                <a:solidFill>
                  <a:schemeClr val="lt1"/>
                </a:solidFill>
                <a:effectLst/>
                <a:uFillTx/>
                <a:latin typeface="Calibri"/>
              </a:rPr>
              <a:t>Modifiez les styles du texte du masque</a:t>
            </a:r>
            <a:endParaRPr lang="fr-FR" sz="2400" b="0" u="none" strike="noStrike">
              <a:solidFill>
                <a:schemeClr val="lt1"/>
              </a:solidFill>
              <a:effectLst/>
              <a:uFillTx/>
              <a:latin typeface="Calibri"/>
            </a:endParaRPr>
          </a:p>
        </p:txBody>
      </p:sp>
      <p:sp>
        <p:nvSpPr>
          <p:cNvPr id="44" name="PlaceHolder 5"/>
          <p:cNvSpPr>
            <a:spLocks noGrp="1"/>
          </p:cNvSpPr>
          <p:nvPr>
            <p:ph type="body"/>
          </p:nvPr>
        </p:nvSpPr>
        <p:spPr>
          <a:xfrm>
            <a:off x="4645080" y="2174760"/>
            <a:ext cx="404136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FFFFFF"/>
              </a:buClr>
              <a:buFont typeface="Arial"/>
              <a:buChar char="•"/>
              <a:tabLst>
                <a:tab pos="0" algn="l"/>
              </a:tabLst>
              <a:defRPr lang="fr-FR" sz="2400" b="0" u="none" strike="noStrike">
                <a:solidFill>
                  <a:schemeClr val="lt1"/>
                </a:solidFill>
                <a:effectLst/>
                <a:uFillTx/>
                <a:latin typeface="Calibri"/>
              </a:defRPr>
            </a:lvl1pPr>
            <a:lvl2pPr lvl="1" algn="l" defTabSz="914400">
              <a:lnSpc>
                <a:spcPct val="100000"/>
              </a:lnSpc>
              <a:spcBef>
                <a:spcPts val="400"/>
              </a:spcBef>
              <a:buClr>
                <a:srgbClr val="FFFFFF"/>
              </a:buClr>
              <a:buFont typeface="Arial"/>
              <a:buChar char="–"/>
              <a:tabLst>
                <a:tab pos="0" algn="l"/>
              </a:tabLst>
              <a:defRPr lang="fr-FR" sz="2000" b="0" u="none" strike="noStrike">
                <a:solidFill>
                  <a:schemeClr val="lt1"/>
                </a:solidFill>
                <a:effectLst/>
                <a:uFillTx/>
                <a:latin typeface="Calibri"/>
              </a:defRPr>
            </a:lvl2pPr>
            <a:lvl3pPr lvl="2" algn="l" defTabSz="914400">
              <a:lnSpc>
                <a:spcPct val="100000"/>
              </a:lnSpc>
              <a:spcBef>
                <a:spcPts val="360"/>
              </a:spcBef>
              <a:buClr>
                <a:srgbClr val="FFFFFF"/>
              </a:buClr>
              <a:buFont typeface="Arial"/>
              <a:buChar char="•"/>
              <a:tabLst>
                <a:tab pos="0" algn="l"/>
              </a:tabLst>
              <a:defRPr lang="fr-FR" sz="1800" b="0" u="none" strike="noStrike">
                <a:solidFill>
                  <a:schemeClr val="lt1"/>
                </a:solidFill>
                <a:effectLst/>
                <a:uFillTx/>
                <a:latin typeface="Calibri"/>
              </a:defRPr>
            </a:lvl3pPr>
            <a:lvl4pPr lvl="3" algn="l" defTabSz="914400">
              <a:lnSpc>
                <a:spcPct val="100000"/>
              </a:lnSpc>
              <a:spcBef>
                <a:spcPts val="320"/>
              </a:spcBef>
              <a:buClr>
                <a:srgbClr val="FFFFFF"/>
              </a:buClr>
              <a:buFont typeface="Arial"/>
              <a:buChar char="–"/>
              <a:tabLst>
                <a:tab pos="0" algn="l"/>
              </a:tabLst>
              <a:defRPr lang="fr-FR" sz="1600" b="0" u="none" strike="noStrike">
                <a:solidFill>
                  <a:schemeClr val="lt1"/>
                </a:solidFill>
                <a:effectLst/>
                <a:uFillTx/>
                <a:latin typeface="Calibri"/>
              </a:defRPr>
            </a:lvl4pPr>
            <a:lvl5pPr lvl="4" algn="l" defTabSz="914400">
              <a:lnSpc>
                <a:spcPct val="100000"/>
              </a:lnSpc>
              <a:spcBef>
                <a:spcPts val="320"/>
              </a:spcBef>
              <a:buClr>
                <a:srgbClr val="FFFFFF"/>
              </a:buClr>
              <a:buFont typeface="Arial"/>
              <a:buChar char="»"/>
              <a:tabLst>
                <a:tab pos="0" algn="l"/>
              </a:tabLst>
              <a:defRPr lang="fr-FR" sz="1600" b="0" u="none" strike="noStrike">
                <a:solidFill>
                  <a:schemeClr val="lt1"/>
                </a:solidFill>
                <a:effectLst/>
                <a:uFillTx/>
                <a:latin typeface="Calibri"/>
              </a:defRPr>
            </a:lvl5pPr>
          </a:lstStyle>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Calibri"/>
              </a:rPr>
              <a:t>Modifiez les styles du texte du masque</a:t>
            </a:r>
            <a:endParaRPr lang="fr-FR" sz="2400" b="0" u="none" strike="noStrike">
              <a:solidFill>
                <a:schemeClr val="lt1"/>
              </a:solidFill>
              <a:effectLst/>
              <a:uFillTx/>
              <a:latin typeface="Calibri"/>
            </a:endParaRPr>
          </a:p>
          <a:p>
            <a:pPr marL="743040" lvl="1" indent="-285840" algn="l" defTabSz="914400">
              <a:lnSpc>
                <a:spcPct val="100000"/>
              </a:lnSpc>
              <a:spcBef>
                <a:spcPts val="400"/>
              </a:spcBef>
              <a:buClr>
                <a:srgbClr val="FFFFFF"/>
              </a:buClr>
              <a:buFont typeface="Arial"/>
              <a:buChar char="–"/>
              <a:tabLst>
                <a:tab pos="0" algn="l"/>
              </a:tabLst>
            </a:pPr>
            <a:r>
              <a:rPr lang="fr-FR" sz="2000" b="0" u="none" strike="noStrike">
                <a:solidFill>
                  <a:schemeClr val="lt1"/>
                </a:solidFill>
                <a:effectLst/>
                <a:uFillTx/>
                <a:latin typeface="Calibri"/>
              </a:rPr>
              <a:t>Deuxième niveau</a:t>
            </a:r>
            <a:endParaRPr lang="fr-FR" sz="2000" b="0" u="none" strike="noStrike">
              <a:solidFill>
                <a:schemeClr val="lt1"/>
              </a:solidFill>
              <a:effectLst/>
              <a:uFillTx/>
              <a:latin typeface="Calibri"/>
            </a:endParaRPr>
          </a:p>
          <a:p>
            <a:pPr marL="1143000" lvl="2" indent="-228600" algn="l" defTabSz="914400">
              <a:lnSpc>
                <a:spcPct val="100000"/>
              </a:lnSpc>
              <a:spcBef>
                <a:spcPts val="360"/>
              </a:spcBef>
              <a:buClr>
                <a:srgbClr val="FFFFFF"/>
              </a:buClr>
              <a:buFont typeface="Arial"/>
              <a:buChar char="•"/>
              <a:tabLst>
                <a:tab pos="0" algn="l"/>
              </a:tabLst>
            </a:pPr>
            <a:r>
              <a:rPr lang="fr-FR" sz="1800" b="0" u="none" strike="noStrike">
                <a:solidFill>
                  <a:schemeClr val="lt1"/>
                </a:solidFill>
                <a:effectLst/>
                <a:uFillTx/>
                <a:latin typeface="Calibri"/>
              </a:rPr>
              <a:t>Troisième niveau</a:t>
            </a:r>
            <a:endParaRPr lang="fr-FR" sz="1800" b="0" u="none" strike="noStrike">
              <a:solidFill>
                <a:schemeClr val="lt1"/>
              </a:solidFill>
              <a:effectLst/>
              <a:uFillTx/>
              <a:latin typeface="Calibri"/>
            </a:endParaRPr>
          </a:p>
          <a:p>
            <a:pPr marL="1600200" lvl="3" indent="-228600" algn="l" defTabSz="914400">
              <a:lnSpc>
                <a:spcPct val="100000"/>
              </a:lnSpc>
              <a:spcBef>
                <a:spcPts val="320"/>
              </a:spcBef>
              <a:buClr>
                <a:srgbClr val="FFFFFF"/>
              </a:buClr>
              <a:buFont typeface="Arial"/>
              <a:buChar char="–"/>
              <a:tabLst>
                <a:tab pos="0" algn="l"/>
              </a:tabLst>
            </a:pPr>
            <a:r>
              <a:rPr lang="fr-FR" sz="1600" b="0" u="none" strike="noStrike">
                <a:solidFill>
                  <a:schemeClr val="lt1"/>
                </a:solidFill>
                <a:effectLst/>
                <a:uFillTx/>
                <a:latin typeface="Calibri"/>
              </a:rPr>
              <a:t>Quatrième niveau</a:t>
            </a:r>
            <a:endParaRPr lang="fr-FR" sz="1600" b="0" u="none" strike="noStrike">
              <a:solidFill>
                <a:schemeClr val="lt1"/>
              </a:solidFill>
              <a:effectLst/>
              <a:uFillTx/>
              <a:latin typeface="Calibri"/>
            </a:endParaRPr>
          </a:p>
          <a:p>
            <a:pPr marL="2057400" lvl="4" indent="-228600" algn="l" defTabSz="914400">
              <a:lnSpc>
                <a:spcPct val="100000"/>
              </a:lnSpc>
              <a:spcBef>
                <a:spcPts val="320"/>
              </a:spcBef>
              <a:buClr>
                <a:srgbClr val="FFFFFF"/>
              </a:buClr>
              <a:buFont typeface="Arial"/>
              <a:buChar char="»"/>
              <a:tabLst>
                <a:tab pos="0" algn="l"/>
              </a:tabLst>
            </a:pPr>
            <a:r>
              <a:rPr lang="fr-FR" sz="1600" b="0" u="none" strike="noStrike">
                <a:solidFill>
                  <a:schemeClr val="lt1"/>
                </a:solidFill>
                <a:effectLst/>
                <a:uFillTx/>
                <a:latin typeface="Calibri"/>
              </a:rPr>
              <a:t>Cinquième niveau</a:t>
            </a:r>
            <a:endParaRPr lang="fr-FR" sz="1600" b="0" u="none" strike="noStrike">
              <a:solidFill>
                <a:schemeClr val="lt1"/>
              </a:solidFill>
              <a:effectLst/>
              <a:uFillTx/>
              <a:latin typeface="Calibri"/>
            </a:endParaRPr>
          </a:p>
        </p:txBody>
      </p:sp>
      <p:sp>
        <p:nvSpPr>
          <p:cNvPr id="45" name="PlaceHolder 6"/>
          <p:cNvSpPr>
            <a:spLocks noGrp="1"/>
          </p:cNvSpPr>
          <p:nvPr>
            <p:ph type="dt" idx="19"/>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46" name="PlaceHolder 7"/>
          <p:cNvSpPr>
            <a:spLocks noGrp="1"/>
          </p:cNvSpPr>
          <p:nvPr>
            <p:ph type="ftr" idx="20"/>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47" name="PlaceHolder 8"/>
          <p:cNvSpPr>
            <a:spLocks noGrp="1"/>
          </p:cNvSpPr>
          <p:nvPr>
            <p:ph type="sldNum" idx="21"/>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2927CB20-DA8A-4A8C-B4A0-747B274EDA35}"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fr-FR" sz="4400" b="0" u="none" strike="noStrike">
                <a:solidFill>
                  <a:schemeClr val="lt1"/>
                </a:solidFill>
                <a:effectLst/>
                <a:uFillTx/>
                <a:latin typeface="Calibri"/>
              </a:defRPr>
            </a:lvl1pPr>
          </a:lstStyle>
          <a:p>
            <a:pPr indent="0" algn="ctr" defTabSz="914400">
              <a:lnSpc>
                <a:spcPct val="100000"/>
              </a:lnSpc>
              <a:buNone/>
            </a:pPr>
            <a:r>
              <a:rPr lang="fr-FR" sz="4400" b="0" u="none" strike="noStrike">
                <a:solidFill>
                  <a:schemeClr val="lt1"/>
                </a:solidFill>
                <a:effectLst/>
                <a:uFillTx/>
                <a:latin typeface="Calibri"/>
              </a:rPr>
              <a:t>Modifiez le style du titre</a:t>
            </a:r>
            <a:endParaRPr lang="fr-FR" sz="4400" b="0" u="none" strike="noStrike">
              <a:solidFill>
                <a:schemeClr val="lt1"/>
              </a:solidFill>
              <a:effectLst/>
              <a:uFillTx/>
              <a:latin typeface="Calibri"/>
            </a:endParaRPr>
          </a:p>
        </p:txBody>
      </p:sp>
      <p:sp>
        <p:nvSpPr>
          <p:cNvPr id="49" name="PlaceHolder 2"/>
          <p:cNvSpPr>
            <a:spLocks noGrp="1"/>
          </p:cNvSpPr>
          <p:nvPr>
            <p:ph type="dt" idx="22"/>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0" name="PlaceHolder 3"/>
          <p:cNvSpPr>
            <a:spLocks noGrp="1"/>
          </p:cNvSpPr>
          <p:nvPr>
            <p:ph type="ftr" idx="23"/>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1" name="PlaceHolder 4"/>
          <p:cNvSpPr>
            <a:spLocks noGrp="1"/>
          </p:cNvSpPr>
          <p:nvPr>
            <p:ph type="sldNum" idx="24"/>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18CB4902-F5B5-485C-B4E6-C2041A62E453}"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52" name="PlaceHolder 1"/>
          <p:cNvSpPr>
            <a:spLocks noGrp="1"/>
          </p:cNvSpPr>
          <p:nvPr>
            <p:ph type="dt" idx="25"/>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fr-FR" sz="1200" b="0" u="none" strike="noStrike">
                <a:solidFill>
                  <a:schemeClr val="lt1">
                    <a:tint val="75000"/>
                  </a:schemeClr>
                </a:solidFill>
                <a:effectLst/>
                <a:uFillTx/>
                <a:latin typeface="Calibri"/>
              </a:defRPr>
            </a:lvl1pPr>
          </a:lstStyle>
          <a:p>
            <a:pPr indent="0" algn="l" defTabSz="914400">
              <a:lnSpc>
                <a:spcPct val="100000"/>
              </a:lnSpc>
              <a:buNone/>
            </a:pPr>
            <a:r>
              <a:rPr lang="fr-FR" sz="1200" b="0" u="none" strike="noStrike">
                <a:solidFill>
                  <a:schemeClr val="lt1">
                    <a:tint val="75000"/>
                  </a:schemeClr>
                </a:solidFill>
                <a:effectLst/>
                <a:uFillTx/>
                <a:latin typeface="Calibri"/>
              </a:rPr>
              <a:t>&lt;date/heure&gt;</a:t>
            </a:r>
            <a:endParaRPr lang="fr-FR" sz="1200" b="0" u="none" strike="noStrike">
              <a:solidFill>
                <a:srgbClr val="FFFFFF"/>
              </a:solidFill>
              <a:effectLst/>
              <a:uFillTx/>
              <a:latin typeface="Times New Roman"/>
            </a:endParaRPr>
          </a:p>
        </p:txBody>
      </p:sp>
      <p:sp>
        <p:nvSpPr>
          <p:cNvPr id="53" name="PlaceHolder 2"/>
          <p:cNvSpPr>
            <a:spLocks noGrp="1"/>
          </p:cNvSpPr>
          <p:nvPr>
            <p:ph type="ftr" idx="26"/>
          </p:nvPr>
        </p:nvSpPr>
        <p:spPr>
          <a:xfrm>
            <a:off x="3124080" y="6356520"/>
            <a:ext cx="289512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&lt;pied de page&gt;</a:t>
            </a:r>
            <a:endParaRPr lang="fr-FR" sz="1200" b="0" u="none" strike="noStrike">
              <a:solidFill>
                <a:srgbClr val="FFFFFF"/>
              </a:solidFill>
              <a:effectLst/>
              <a:uFillTx/>
              <a:latin typeface="Times New Roman"/>
            </a:endParaRPr>
          </a:p>
        </p:txBody>
      </p:sp>
      <p:sp>
        <p:nvSpPr>
          <p:cNvPr id="54" name="PlaceHolder 3"/>
          <p:cNvSpPr>
            <a:spLocks noGrp="1"/>
          </p:cNvSpPr>
          <p:nvPr>
            <p:ph type="sldNum" idx="27"/>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E102F15D-72C3-4C42-90E3-20BFA89D360D}"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spTree>
  </p:cSld>
  <p:clrMap bg1="lt1" tx1="dk1" bg2="lt2" tx2="dk2" accent1="accent1" accent2="accent2" accent3="accent3" accent4="accent4" accent5="accent5" accent6="accent6" hlink="hlink" folHlink="folHlink"/>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4.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slideLayout" Target="../slideLayouts/slideLayout4.xml"/>
</Relationships>
</file>

<file path=ppt/slides/_rels/slide1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oleObject" Target="../embeddings/oleObject1.bin"/><Relationship Id="rId8" Type="http://schemas.openxmlformats.org/officeDocument/2006/relationships/image" Target="../media/image40.png"/><Relationship Id="rId9"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jpeg"/><Relationship Id="rId3" Type="http://schemas.openxmlformats.org/officeDocument/2006/relationships/image" Target="../media/image45.png"/><Relationship Id="rId4" Type="http://schemas.openxmlformats.org/officeDocument/2006/relationships/slideLayout" Target="../slideLayouts/slideLayout4.xml"/>
</Relationships>
</file>

<file path=ppt/slides/_rels/slide1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4.xml"/>
</Relationships>
</file>

<file path=ppt/slides/_rels/slide22.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4.xml"/>
</Relationships>
</file>

<file path=ppt/slides/_rels/slide23.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2.png"/><Relationship Id="rId3"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2.png"/><Relationship Id="rId6"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jpeg"/><Relationship Id="rId3" Type="http://schemas.openxmlformats.org/officeDocument/2006/relationships/slideLayout" Target="../slideLayouts/slideLayout4.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4.xml"/>
</Relationships>
</file>

<file path=ppt/slides/_rels/slide31.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4.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33.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slideLayout" Target="../slideLayouts/slideLayout4.xml"/>
</Relationships>
</file>

<file path=ppt/slides/_rels/slide34.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4.xml"/>
</Relationships>
</file>

<file path=ppt/slides/_rels/slide35.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slideLayout" Target="../slideLayouts/slideLayout4.xml"/>
</Relationships>
</file>

<file path=ppt/slides/_rels/slide36.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4.xml"/>
</Relationships>
</file>

<file path=ppt/slides/_rels/slide3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slideLayout" Target="../slideLayouts/slideLayout4.xml"/>
</Relationships>
</file>

<file path=ppt/slides/_rels/slide38.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4.xml"/>
</Relationships>
</file>

<file path=ppt/slides/_rels/slide39.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41.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4.xml"/>
</Relationships>
</file>

<file path=ppt/slides/_rels/slide42.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slideLayout" Target="../slideLayouts/slideLayout4.xml"/>
</Relationships>
</file>

<file path=ppt/slides/_rels/slide43.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4.xml"/>
</Relationships>
</file>

<file path=ppt/slides/_rels/slide44.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4.xml"/>
</Relationships>
</file>

<file path=ppt/slides/_rels/slide45.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4.xml"/>
</Relationships>
</file>

<file path=ppt/slides/_rels/slide46.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4.xml"/>
</Relationships>
</file>

<file path=ppt/slides/_rels/slide47.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slideLayout" Target="../slideLayouts/slideLayout4.xml"/>
</Relationships>
</file>

<file path=ppt/slides/_rels/slide48.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4.xml"/>
</Relationships>
</file>

<file path=ppt/slides/_rels/slide49.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jpeg"/><Relationship Id="rId7" Type="http://schemas.openxmlformats.org/officeDocument/2006/relationships/image" Target="../media/image102.png"/><Relationship Id="rId8"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slideLayout" Target="../slideLayouts/slideLayout4.xml"/>
</Relationships>
</file>

<file path=ppt/slides/_rels/slide50.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slideLayout" Target="../slideLayouts/slideLayout4.xml"/>
</Relationships>
</file>

<file path=ppt/slides/_rels/slide51.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slideLayout" Target="../slideLayouts/slideLayout4.xml"/>
</Relationships>
</file>

<file path=ppt/slides/_rels/slide52.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4.xml"/>
</Relationships>
</file>

<file path=ppt/slides/_rels/slide53.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4.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73" name="PlaceHolder 1"/>
          <p:cNvSpPr>
            <a:spLocks noGrp="1"/>
          </p:cNvSpPr>
          <p:nvPr>
            <p:ph/>
          </p:nvPr>
        </p:nvSpPr>
        <p:spPr>
          <a:xfrm>
            <a:off x="457200" y="1340640"/>
            <a:ext cx="8229240" cy="4785120"/>
          </a:xfrm>
          <a:prstGeom prst="rect">
            <a:avLst/>
          </a:prstGeom>
          <a:noFill/>
          <a:ln w="0">
            <a:noFill/>
          </a:ln>
        </p:spPr>
        <p:txBody>
          <a:bodyPr lIns="91440" tIns="45720" rIns="91440" bIns="45720" anchor="t">
            <a:normAutofit/>
          </a:bodyPr>
          <a:p>
            <a:pPr indent="0" algn="ctr" defTabSz="914400">
              <a:lnSpc>
                <a:spcPct val="100000"/>
              </a:lnSpc>
              <a:spcBef>
                <a:spcPts val="400"/>
              </a:spcBef>
              <a:buNone/>
              <a:tabLst>
                <a:tab pos="0" algn="l"/>
              </a:tabLst>
            </a:pPr>
            <a:r>
              <a:rPr lang="fr-FR" sz="2000" b="0" u="none" strike="noStrike">
                <a:solidFill>
                  <a:schemeClr val="lt1"/>
                </a:solidFill>
                <a:effectLst/>
                <a:uFillTx/>
                <a:latin typeface="Modern No. 20"/>
              </a:rPr>
              <a:t>5 janvier 2018</a:t>
            </a:r>
            <a:endParaRPr lang="fr-FR" sz="20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ctr" defTabSz="914400">
              <a:lnSpc>
                <a:spcPct val="100000"/>
              </a:lnSpc>
              <a:spcBef>
                <a:spcPts val="799"/>
              </a:spcBef>
              <a:buNone/>
              <a:tabLst>
                <a:tab pos="0" algn="l"/>
              </a:tabLst>
            </a:pPr>
            <a:r>
              <a:rPr lang="fr-FR" sz="4000" b="0" u="none" strike="noStrike">
                <a:solidFill>
                  <a:schemeClr val="lt1"/>
                </a:solidFill>
                <a:effectLst/>
                <a:uFillTx/>
                <a:latin typeface="Modern No. 20"/>
              </a:rPr>
              <a:t>Quelles réponses des opérateurs ?</a:t>
            </a:r>
            <a:endParaRPr lang="fr-FR" sz="40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r"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r"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r"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r" defTabSz="914400">
              <a:lnSpc>
                <a:spcPct val="100000"/>
              </a:lnSpc>
              <a:spcBef>
                <a:spcPts val="360"/>
              </a:spcBef>
              <a:buNone/>
              <a:tabLst>
                <a:tab pos="0" algn="l"/>
              </a:tabLst>
            </a:pPr>
            <a:r>
              <a:rPr lang="fr-FR" sz="1800" b="0" u="none" strike="noStrike">
                <a:solidFill>
                  <a:schemeClr val="lt1"/>
                </a:solidFill>
                <a:effectLst/>
                <a:uFillTx/>
                <a:latin typeface="Modern No. 20"/>
              </a:rPr>
              <a:t>Bernard Roth</a:t>
            </a:r>
            <a:endParaRPr lang="fr-FR" sz="1800" b="0" u="none" strike="noStrike">
              <a:solidFill>
                <a:schemeClr val="lt1"/>
              </a:solidFill>
              <a:effectLst/>
              <a:uFillTx/>
              <a:latin typeface="Calibri"/>
            </a:endParaRPr>
          </a:p>
        </p:txBody>
      </p:sp>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01343720-1EC4-48F4-AF38-76D70B71025F}" type="slidenum">
              <a:t>1</a:t>
            </a:fld>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1800" y="260640"/>
            <a:ext cx="8229240" cy="863640"/>
          </a:xfrm>
          <a:prstGeom prst="rect">
            <a:avLst/>
          </a:prstGeom>
          <a:noFill/>
          <a:ln w="0">
            <a:noFill/>
          </a:ln>
        </p:spPr>
        <p:txBody>
          <a:bodyPr lIns="91440" tIns="45720" rIns="91440" bIns="45720" anchor="ctr">
            <a:normAutofit fontScale="32500" lnSpcReduction="19999"/>
          </a:bodyPr>
          <a:p>
            <a:pPr indent="0" algn="ctr" defTabSz="914400">
              <a:lnSpc>
                <a:spcPct val="100000"/>
              </a:lnSpc>
              <a:buNone/>
            </a:pPr>
            <a:br>
              <a:rPr sz="2200"/>
            </a:br>
            <a:br>
              <a:rPr sz="2200"/>
            </a:br>
            <a:r>
              <a:rPr lang="fr-FR" sz="2700" b="0" u="none" strike="noStrike">
                <a:solidFill>
                  <a:schemeClr val="lt1"/>
                </a:solidFill>
                <a:effectLst/>
                <a:uFillTx/>
                <a:latin typeface="Modern No. 20"/>
              </a:rPr>
              <a:t>NUMMI factory GM + Toyota   (Fremont)</a:t>
            </a:r>
            <a:br>
              <a:rPr sz="2700"/>
            </a:br>
            <a:r>
              <a:rPr lang="fr-FR" sz="2200" b="0" u="none" strike="noStrike">
                <a:solidFill>
                  <a:schemeClr val="lt1"/>
                </a:solidFill>
                <a:effectLst/>
                <a:uFillTx/>
                <a:latin typeface="Modern No. 20"/>
              </a:rPr>
              <a:t>estimée 1,300,000,000 $...</a:t>
            </a:r>
            <a:br>
              <a:rPr sz="1600"/>
            </a:br>
            <a:br>
              <a:rPr sz="3200"/>
            </a:br>
            <a:endParaRPr lang="fr-FR" sz="2200" b="0" u="none" strike="noStrike">
              <a:solidFill>
                <a:schemeClr val="lt1"/>
              </a:solidFill>
              <a:effectLst/>
              <a:uFillTx/>
              <a:latin typeface="Calibri"/>
            </a:endParaRPr>
          </a:p>
        </p:txBody>
      </p:sp>
      <p:sp>
        <p:nvSpPr>
          <p:cNvPr id="103" name="PlaceHolder 2"/>
          <p:cNvSpPr>
            <a:spLocks noGrp="1"/>
          </p:cNvSpPr>
          <p:nvPr>
            <p:ph/>
          </p:nvPr>
        </p:nvSpPr>
        <p:spPr>
          <a:xfrm>
            <a:off x="611640" y="1340640"/>
            <a:ext cx="8074800" cy="4785120"/>
          </a:xfrm>
          <a:prstGeom prst="rect">
            <a:avLst/>
          </a:prstGeom>
          <a:noFill/>
          <a:ln w="0">
            <a:noFill/>
          </a:ln>
        </p:spPr>
        <p:txBody>
          <a:bodyPr lIns="91440" tIns="45720" rIns="91440" bIns="45720" anchor="t">
            <a:noAutofit/>
          </a:bodyPr>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indent="0" algn="l" defTabSz="914400">
              <a:lnSpc>
                <a:spcPct val="100000"/>
              </a:lnSpc>
              <a:spcBef>
                <a:spcPts val="281"/>
              </a:spcBef>
              <a:buNone/>
              <a:tabLst>
                <a:tab pos="0" algn="l"/>
              </a:tabLst>
            </a:pPr>
            <a:endParaRPr lang="fr-FR" sz="1400" b="0" u="none" strike="noStrike">
              <a:solidFill>
                <a:schemeClr val="lt1"/>
              </a:solidFill>
              <a:effectLst/>
              <a:uFillTx/>
              <a:latin typeface="Calibri"/>
            </a:endParaRPr>
          </a:p>
          <a:p>
            <a:pPr marL="343080" indent="-343080" algn="l" defTabSz="914400">
              <a:lnSpc>
                <a:spcPct val="100000"/>
              </a:lnSpc>
              <a:spcBef>
                <a:spcPts val="281"/>
              </a:spcBef>
              <a:buClr>
                <a:srgbClr val="FFFFFF"/>
              </a:buClr>
              <a:buFont typeface="Arial"/>
              <a:buChar char="•"/>
              <a:tabLst>
                <a:tab pos="0" algn="l"/>
              </a:tabLst>
            </a:pPr>
            <a:r>
              <a:rPr lang="fr-FR" sz="1400" b="0" u="none" strike="noStrike">
                <a:solidFill>
                  <a:schemeClr val="lt1">
                    <a:lumMod val="95000"/>
                    <a:lumOff val="5000"/>
                  </a:schemeClr>
                </a:solidFill>
                <a:effectLst/>
                <a:uFillTx/>
                <a:latin typeface="Modern No. 20"/>
              </a:rPr>
              <a:t>B</a:t>
            </a:r>
            <a:r>
              <a:rPr lang="en-US" sz="1400" b="0" u="none" strike="noStrike">
                <a:solidFill>
                  <a:schemeClr val="lt1"/>
                </a:solidFill>
                <a:effectLst/>
                <a:uFillTx/>
                <a:latin typeface="Modern No. 20"/>
              </a:rPr>
              <a:t>FM BUSINESS   13/06/2016 à 06h11   </a:t>
            </a:r>
            <a:endParaRPr lang="fr-FR" sz="1400" b="0" u="none" strike="noStrike">
              <a:solidFill>
                <a:schemeClr val="lt1"/>
              </a:solidFill>
              <a:effectLst/>
              <a:uFillTx/>
              <a:latin typeface="Calibri"/>
            </a:endParaRPr>
          </a:p>
          <a:p>
            <a:pPr marL="343080" indent="-343080" algn="l" defTabSz="914400">
              <a:lnSpc>
                <a:spcPct val="100000"/>
              </a:lnSpc>
              <a:spcBef>
                <a:spcPts val="281"/>
              </a:spcBef>
              <a:buClr>
                <a:srgbClr val="FFFFFF"/>
              </a:buClr>
              <a:buFont typeface="Arial"/>
              <a:buChar char="•"/>
              <a:tabLst>
                <a:tab pos="0" algn="l"/>
              </a:tabLst>
            </a:pPr>
            <a:r>
              <a:rPr lang="en-US" sz="1400" b="0" u="none" strike="noStrike">
                <a:solidFill>
                  <a:schemeClr val="lt1"/>
                </a:solidFill>
                <a:effectLst/>
                <a:uFillTx/>
                <a:latin typeface="Modern No. 20"/>
              </a:rPr>
              <a:t>The Good Live Hors Série janvier 2018</a:t>
            </a:r>
            <a:endParaRPr lang="fr-FR" sz="14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p:txBody>
      </p:sp>
      <p:pic>
        <p:nvPicPr>
          <p:cNvPr id="104" name="Picture 3"/>
          <p:cNvPicPr/>
          <p:nvPr/>
        </p:nvPicPr>
        <p:blipFill>
          <a:blip r:embed="rId1"/>
          <a:stretch/>
        </p:blipFill>
        <p:spPr>
          <a:xfrm>
            <a:off x="611640" y="1484640"/>
            <a:ext cx="4608720" cy="2664000"/>
          </a:xfrm>
          <a:prstGeom prst="rect">
            <a:avLst/>
          </a:prstGeom>
          <a:noFill/>
          <a:ln w="0">
            <a:noFill/>
          </a:ln>
        </p:spPr>
      </p:pic>
      <p:pic>
        <p:nvPicPr>
          <p:cNvPr id="105" name="Picture 5"/>
          <p:cNvPicPr/>
          <p:nvPr/>
        </p:nvPicPr>
        <p:blipFill>
          <a:blip r:embed="rId2"/>
          <a:stretch/>
        </p:blipFill>
        <p:spPr>
          <a:xfrm>
            <a:off x="5292000" y="1484640"/>
            <a:ext cx="2912400" cy="2028240"/>
          </a:xfrm>
          <a:prstGeom prst="rect">
            <a:avLst/>
          </a:prstGeom>
          <a:noFill/>
          <a:ln w="0">
            <a:noFill/>
          </a:ln>
        </p:spPr>
      </p:pic>
      <p:pic>
        <p:nvPicPr>
          <p:cNvPr id="106" name="Picture 6"/>
          <p:cNvPicPr/>
          <p:nvPr/>
        </p:nvPicPr>
        <p:blipFill>
          <a:blip r:embed="rId3"/>
          <a:stretch/>
        </p:blipFill>
        <p:spPr>
          <a:xfrm>
            <a:off x="5292000" y="3603240"/>
            <a:ext cx="2912400" cy="204084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5C3D4E36-9618-4050-852D-B9BC3658AB42}"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404640"/>
            <a:ext cx="8229240" cy="1223640"/>
          </a:xfrm>
          <a:prstGeom prst="rect">
            <a:avLst/>
          </a:prstGeom>
          <a:noFill/>
          <a:ln w="0">
            <a:noFill/>
          </a:ln>
        </p:spPr>
        <p:txBody>
          <a:bodyPr lIns="91440" tIns="45720" rIns="91440" bIns="45720" anchor="ctr">
            <a:normAutofit fontScale="70000" lnSpcReduction="19999"/>
          </a:bodyPr>
          <a:p>
            <a:pPr indent="0" algn="ctr" defTabSz="914400">
              <a:lnSpc>
                <a:spcPct val="100000"/>
              </a:lnSpc>
              <a:buNone/>
            </a:pPr>
            <a:br>
              <a:rPr sz="3100"/>
            </a:br>
            <a:r>
              <a:rPr lang="fr-FR" sz="2200" b="0" u="none" strike="noStrike">
                <a:solidFill>
                  <a:schemeClr val="lt1"/>
                </a:solidFill>
                <a:effectLst/>
                <a:uFillTx/>
                <a:latin typeface="Modern No. 20"/>
              </a:rPr>
              <a:t>…</a:t>
            </a:r>
            <a:r>
              <a:rPr lang="fr-FR" sz="2000" b="0" u="none" strike="noStrike">
                <a:solidFill>
                  <a:schemeClr val="lt1"/>
                </a:solidFill>
                <a:effectLst/>
                <a:uFillTx/>
                <a:latin typeface="Modern No. 20"/>
              </a:rPr>
              <a:t>vendue en 2010  pour 42,000,000 $</a:t>
            </a:r>
            <a:br>
              <a:rPr sz="2000"/>
            </a:br>
            <a:r>
              <a:rPr lang="fr-FR" sz="1800" b="0" u="none" strike="noStrike">
                <a:solidFill>
                  <a:schemeClr val="lt1"/>
                </a:solidFill>
                <a:effectLst/>
                <a:uFillTx/>
                <a:latin typeface="Modern No. 20"/>
              </a:rPr>
              <a:t>+ 17,000,000 $ d’équipements</a:t>
            </a:r>
            <a:br>
              <a:rPr sz="4400"/>
            </a:br>
            <a:endParaRPr lang="fr-FR" sz="1800" b="0" u="none" strike="noStrike">
              <a:solidFill>
                <a:schemeClr val="lt1"/>
              </a:solidFill>
              <a:effectLst/>
              <a:uFillTx/>
              <a:latin typeface="Calibri"/>
            </a:endParaRPr>
          </a:p>
        </p:txBody>
      </p:sp>
      <p:pic>
        <p:nvPicPr>
          <p:cNvPr id="108" name="Picture 2"/>
          <p:cNvPicPr/>
          <p:nvPr/>
        </p:nvPicPr>
        <p:blipFill>
          <a:blip r:embed="rId1"/>
          <a:stretch/>
        </p:blipFill>
        <p:spPr>
          <a:xfrm>
            <a:off x="1475640" y="3501000"/>
            <a:ext cx="3611160" cy="2039760"/>
          </a:xfrm>
          <a:prstGeom prst="rect">
            <a:avLst/>
          </a:prstGeom>
          <a:noFill/>
          <a:ln w="0">
            <a:noFill/>
          </a:ln>
        </p:spPr>
      </p:pic>
      <p:pic>
        <p:nvPicPr>
          <p:cNvPr id="109" name="Picture 3"/>
          <p:cNvPicPr/>
          <p:nvPr/>
        </p:nvPicPr>
        <p:blipFill>
          <a:blip r:embed="rId2"/>
          <a:stretch/>
        </p:blipFill>
        <p:spPr>
          <a:xfrm>
            <a:off x="1475640" y="1777320"/>
            <a:ext cx="3642120" cy="1704960"/>
          </a:xfrm>
          <a:prstGeom prst="rect">
            <a:avLst/>
          </a:prstGeom>
          <a:noFill/>
          <a:ln w="0">
            <a:noFill/>
          </a:ln>
        </p:spPr>
      </p:pic>
      <p:pic>
        <p:nvPicPr>
          <p:cNvPr id="110" name="Picture 4"/>
          <p:cNvPicPr/>
          <p:nvPr/>
        </p:nvPicPr>
        <p:blipFill>
          <a:blip r:embed="rId3"/>
          <a:stretch/>
        </p:blipFill>
        <p:spPr>
          <a:xfrm>
            <a:off x="5087160" y="1777320"/>
            <a:ext cx="2864880" cy="1717560"/>
          </a:xfrm>
          <a:prstGeom prst="rect">
            <a:avLst/>
          </a:prstGeom>
          <a:noFill/>
          <a:ln w="0">
            <a:noFill/>
          </a:ln>
        </p:spPr>
      </p:pic>
      <p:pic>
        <p:nvPicPr>
          <p:cNvPr id="111" name="Picture 5"/>
          <p:cNvPicPr/>
          <p:nvPr/>
        </p:nvPicPr>
        <p:blipFill>
          <a:blip r:embed="rId4"/>
          <a:stretch/>
        </p:blipFill>
        <p:spPr>
          <a:xfrm>
            <a:off x="4898160" y="3484800"/>
            <a:ext cx="3102480" cy="20721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39B530DD-A423-47A3-8599-AAE0590AE57F}"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5570640" y="2853000"/>
            <a:ext cx="2952000" cy="3672000"/>
          </a:xfrm>
          <a:prstGeom prst="rect">
            <a:avLst/>
          </a:prstGeom>
          <a:noFill/>
          <a:ln w="0">
            <a:noFill/>
          </a:ln>
        </p:spPr>
        <p:txBody>
          <a:bodyPr lIns="91440" tIns="45720" rIns="91440" bIns="45720" anchor="ctr">
            <a:normAutofit/>
          </a:bodyPr>
          <a:p>
            <a:pPr indent="0" algn="r" defTabSz="914400">
              <a:lnSpc>
                <a:spcPct val="100000"/>
              </a:lnSpc>
              <a:buNone/>
            </a:pPr>
            <a:r>
              <a:rPr lang="fr-FR" sz="3200" b="0" u="none" strike="noStrike">
                <a:solidFill>
                  <a:schemeClr val="lt1"/>
                </a:solidFill>
                <a:effectLst/>
                <a:uFillTx/>
                <a:latin typeface="Calibri"/>
              </a:rPr>
              <a:t>…territoriale</a:t>
            </a:r>
            <a:br>
              <a:rPr sz="3200"/>
            </a:br>
            <a:r>
              <a:rPr lang="fr-FR" sz="3200" b="0" u="none" strike="noStrike">
                <a:solidFill>
                  <a:schemeClr val="lt1"/>
                </a:solidFill>
                <a:effectLst/>
                <a:uFillTx/>
                <a:latin typeface="Calibri"/>
              </a:rPr>
              <a:t>…sociologique</a:t>
            </a:r>
            <a:br>
              <a:rPr sz="3200"/>
            </a:br>
            <a:r>
              <a:rPr lang="fr-FR" sz="3200" b="0" u="none" strike="noStrike">
                <a:solidFill>
                  <a:schemeClr val="lt1"/>
                </a:solidFill>
                <a:effectLst/>
                <a:uFillTx/>
                <a:latin typeface="Calibri"/>
              </a:rPr>
              <a:t>…économique</a:t>
            </a:r>
            <a:br>
              <a:rPr sz="3200"/>
            </a:br>
            <a:r>
              <a:rPr lang="fr-FR" sz="3200" b="0" u="none" strike="noStrike">
                <a:solidFill>
                  <a:schemeClr val="lt1"/>
                </a:solidFill>
                <a:effectLst/>
                <a:uFillTx/>
                <a:latin typeface="Calibri"/>
              </a:rPr>
              <a:t>…architecturale</a:t>
            </a:r>
            <a:br>
              <a:rPr sz="3200"/>
            </a:br>
            <a:r>
              <a:rPr lang="fr-FR" sz="3200" b="0" u="none" strike="noStrike">
                <a:solidFill>
                  <a:schemeClr val="lt1"/>
                </a:solidFill>
                <a:effectLst/>
                <a:uFillTx/>
                <a:latin typeface="Calibri"/>
              </a:rPr>
              <a:t>…technique</a:t>
            </a:r>
            <a:br>
              <a:rPr sz="3200"/>
            </a:br>
            <a:r>
              <a:rPr lang="fr-FR" sz="3200" b="0" u="none" strike="noStrike">
                <a:solidFill>
                  <a:schemeClr val="lt1"/>
                </a:solidFill>
                <a:effectLst/>
                <a:uFillTx/>
                <a:latin typeface="Calibri"/>
              </a:rPr>
              <a:t>…règlementaire</a:t>
            </a:r>
            <a:endParaRPr lang="fr-FR" sz="3200" b="0" u="none" strike="noStrike">
              <a:solidFill>
                <a:schemeClr val="lt1"/>
              </a:solidFill>
              <a:effectLst/>
              <a:uFillTx/>
              <a:latin typeface="Calibri"/>
            </a:endParaRPr>
          </a:p>
        </p:txBody>
      </p:sp>
      <p:pic>
        <p:nvPicPr>
          <p:cNvPr id="113" name="Picture 2"/>
          <p:cNvPicPr/>
          <p:nvPr/>
        </p:nvPicPr>
        <p:blipFill>
          <a:blip r:embed="rId1"/>
          <a:stretch/>
        </p:blipFill>
        <p:spPr>
          <a:xfrm>
            <a:off x="395640" y="908640"/>
            <a:ext cx="5317200" cy="4608000"/>
          </a:xfrm>
          <a:prstGeom prst="rect">
            <a:avLst/>
          </a:prstGeom>
          <a:noFill/>
          <a:ln w="0">
            <a:noFill/>
          </a:ln>
        </p:spPr>
      </p:pic>
      <p:pic>
        <p:nvPicPr>
          <p:cNvPr id="114" name="Picture 2"/>
          <p:cNvPicPr/>
          <p:nvPr/>
        </p:nvPicPr>
        <p:blipFill>
          <a:blip r:embed="rId2"/>
          <a:stretch/>
        </p:blipFill>
        <p:spPr>
          <a:xfrm>
            <a:off x="6300360" y="332640"/>
            <a:ext cx="2232000" cy="223200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AACF9C4B-F62D-4660-8979-B147042DA034}" type="slidenum">
              <a:t>12</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179640" y="188640"/>
            <a:ext cx="7920360" cy="791640"/>
          </a:xfrm>
          <a:prstGeom prst="rect">
            <a:avLst/>
          </a:prstGeom>
          <a:noFill/>
          <a:ln w="0">
            <a:noFill/>
          </a:ln>
        </p:spPr>
        <p:txBody>
          <a:bodyPr lIns="91440" tIns="45720" rIns="91440" bIns="45720" anchor="ctr">
            <a:normAutofit/>
          </a:bodyPr>
          <a:p>
            <a:pPr indent="0" algn="ctr" defTabSz="914400">
              <a:lnSpc>
                <a:spcPct val="100000"/>
              </a:lnSpc>
              <a:buNone/>
            </a:pPr>
            <a:r>
              <a:rPr lang="fr-FR" sz="3200" b="0" u="none" strike="noStrike">
                <a:solidFill>
                  <a:schemeClr val="lt1"/>
                </a:solidFill>
                <a:effectLst/>
                <a:uFillTx/>
                <a:latin typeface="Modern No. 20"/>
              </a:rPr>
              <a:t>   </a:t>
            </a:r>
            <a:r>
              <a:rPr lang="fr-FR" sz="3100" b="0" u="none" strike="noStrike">
                <a:solidFill>
                  <a:schemeClr val="lt1"/>
                </a:solidFill>
                <a:effectLst/>
                <a:uFillTx/>
                <a:latin typeface="Modern No. 20"/>
              </a:rPr>
              <a:t>Obsolescence </a:t>
            </a:r>
            <a:r>
              <a:rPr lang="fr-FR" sz="3100" b="0" u="none" strike="noStrike">
                <a:solidFill>
                  <a:schemeClr val="lt1"/>
                </a:solidFill>
                <a:effectLst/>
                <a:uFillTx/>
                <a:latin typeface="Modern No. 20"/>
              </a:rPr>
              <a:t>territoriale</a:t>
            </a:r>
            <a:r>
              <a:rPr lang="fr-FR" sz="3100" b="0" u="none" strike="noStrike">
                <a:solidFill>
                  <a:schemeClr val="lt1"/>
                </a:solidFill>
                <a:effectLst/>
                <a:uFillTx/>
                <a:latin typeface="Modern No. 20"/>
              </a:rPr>
              <a:t> </a:t>
            </a:r>
            <a:r>
              <a:rPr lang="fr-FR" sz="2200" b="0" i="1" u="none" strike="noStrike">
                <a:solidFill>
                  <a:schemeClr val="lt1"/>
                </a:solidFill>
                <a:effectLst/>
                <a:uFillTx/>
                <a:latin typeface="Modern No. 20"/>
              </a:rPr>
              <a:t>location, location, location…</a:t>
            </a:r>
            <a:endParaRPr lang="fr-FR" sz="2200" b="0" u="none" strike="noStrike">
              <a:solidFill>
                <a:schemeClr val="lt1"/>
              </a:solidFill>
              <a:effectLst/>
              <a:uFillTx/>
              <a:latin typeface="Calibri"/>
            </a:endParaRPr>
          </a:p>
        </p:txBody>
      </p:sp>
      <p:sp>
        <p:nvSpPr>
          <p:cNvPr id="116" name="PlaceHolder 2"/>
          <p:cNvSpPr>
            <a:spLocks noGrp="1"/>
          </p:cNvSpPr>
          <p:nvPr>
            <p:ph/>
          </p:nvPr>
        </p:nvSpPr>
        <p:spPr>
          <a:xfrm>
            <a:off x="1907640" y="980640"/>
            <a:ext cx="5832360" cy="5400360"/>
          </a:xfrm>
          <a:prstGeom prst="rect">
            <a:avLst/>
          </a:prstGeom>
          <a:noFill/>
          <a:ln w="0">
            <a:noFill/>
          </a:ln>
        </p:spPr>
        <p:txBody>
          <a:bodyPr lIns="91440" tIns="45720" rIns="91440" bIns="45720" anchor="t">
            <a:normAutofit/>
          </a:bodyPr>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localisation peu attractive</a:t>
            </a:r>
            <a:endParaRPr lang="fr-FR" sz="24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0" u="none" strike="noStrike">
                <a:solidFill>
                  <a:schemeClr val="lt1"/>
                </a:solidFill>
                <a:effectLst/>
                <a:uFillTx/>
                <a:latin typeface="Modern No. 20"/>
              </a:rPr>
              <a:t>    </a:t>
            </a: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320"/>
              </a:spcBef>
              <a:buNone/>
              <a:tabLst>
                <a:tab pos="0" algn="l"/>
              </a:tabLst>
            </a:pPr>
            <a:r>
              <a:rPr lang="fr-FR" sz="1600" b="0" u="none" strike="noStrike">
                <a:solidFill>
                  <a:schemeClr val="lt1"/>
                </a:solidFill>
                <a:effectLst/>
                <a:uFillTx/>
                <a:latin typeface="Modern No. 20"/>
              </a:rPr>
              <a:t>                 le tertiaire aime le tertiaire </a:t>
            </a:r>
            <a:endParaRPr lang="fr-FR" sz="16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distance aux transports en commun </a:t>
            </a:r>
            <a:endParaRPr lang="fr-FR" sz="2400" b="0" u="none" strike="noStrike">
              <a:solidFill>
                <a:schemeClr val="lt1"/>
              </a:solidFill>
              <a:effectLst/>
              <a:uFillTx/>
              <a:latin typeface="Calibri"/>
            </a:endParaRPr>
          </a:p>
        </p:txBody>
      </p:sp>
      <p:sp>
        <p:nvSpPr>
          <p:cNvPr id="117" name="PlaceHolder 3"/>
          <p:cNvSpPr>
            <a:spLocks noGrp="1"/>
          </p:cNvSpPr>
          <p:nvPr>
            <p:ph type="ftr" idx="38"/>
          </p:nvPr>
        </p:nvSpPr>
        <p:spPr>
          <a:xfrm>
            <a:off x="2507040" y="6309360"/>
            <a:ext cx="294696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05/01/18</a:t>
            </a:r>
            <a:endParaRPr lang="fr-FR" sz="1200" b="0" u="none" strike="noStrike">
              <a:solidFill>
                <a:srgbClr val="FFFFFF"/>
              </a:solidFill>
              <a:effectLst/>
              <a:uFillTx/>
              <a:latin typeface="Times New Roman"/>
            </a:endParaRPr>
          </a:p>
        </p:txBody>
      </p:sp>
      <p:pic>
        <p:nvPicPr>
          <p:cNvPr id="118" name="Picture 2" descr="http://carfree.free.fr/images/etalement-urbain.jpg"/>
          <p:cNvPicPr/>
          <p:nvPr/>
        </p:nvPicPr>
        <p:blipFill>
          <a:blip r:embed="rId1"/>
          <a:stretch/>
        </p:blipFill>
        <p:spPr>
          <a:xfrm>
            <a:off x="2339640" y="4149000"/>
            <a:ext cx="3281760" cy="1743120"/>
          </a:xfrm>
          <a:prstGeom prst="rect">
            <a:avLst/>
          </a:prstGeom>
          <a:noFill/>
          <a:ln w="0">
            <a:noFill/>
          </a:ln>
        </p:spPr>
      </p:pic>
      <p:pic>
        <p:nvPicPr>
          <p:cNvPr id="119" name="Picture 2"/>
          <p:cNvPicPr/>
          <p:nvPr/>
        </p:nvPicPr>
        <p:blipFill>
          <a:blip r:embed="rId2"/>
          <a:stretch/>
        </p:blipFill>
        <p:spPr>
          <a:xfrm>
            <a:off x="2427120" y="1412640"/>
            <a:ext cx="3219840" cy="1511640"/>
          </a:xfrm>
          <a:prstGeom prst="rect">
            <a:avLst/>
          </a:prstGeom>
          <a:noFill/>
          <a:ln w="0">
            <a:noFill/>
          </a:ln>
        </p:spPr>
      </p:pic>
      <p:sp>
        <p:nvSpPr>
          <p:cNvPr id="5" name="PlaceHolder 4"/>
          <p:cNvSpPr>
            <a:spLocks noGrp="1"/>
          </p:cNvSpPr>
          <p:nvPr>
            <p:ph type="sldNum" idx="12"/>
          </p:nvPr>
        </p:nvSpPr>
        <p:spPr/>
        <p:txBody>
          <a:bodyPr/>
          <a:p>
            <a:fld id="{F2F8EE27-9377-4175-A62D-66591DA0263B}"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0"/>
            <a:ext cx="8229240" cy="620280"/>
          </a:xfrm>
          <a:prstGeom prst="rect">
            <a:avLst/>
          </a:prstGeom>
          <a:noFill/>
          <a:ln w="0">
            <a:noFill/>
          </a:ln>
        </p:spPr>
        <p:txBody>
          <a:bodyPr lIns="91440" tIns="45720" rIns="91440" bIns="45720" anchor="ctr">
            <a:normAutofit fontScale="25000" lnSpcReduction="19999"/>
          </a:bodyPr>
          <a:p>
            <a:pPr indent="0" algn="ctr" defTabSz="914400">
              <a:lnSpc>
                <a:spcPct val="100000"/>
              </a:lnSpc>
              <a:buNone/>
            </a:pPr>
            <a:br>
              <a:rPr sz="4400"/>
            </a:br>
            <a:br>
              <a:rPr sz="4400"/>
            </a:br>
            <a:br>
              <a:rPr sz="4400"/>
            </a:br>
            <a:r>
              <a:rPr lang="fr-FR" sz="3100" b="0" u="none" strike="noStrike">
                <a:solidFill>
                  <a:schemeClr val="lt1"/>
                </a:solidFill>
                <a:effectLst/>
                <a:uFillTx/>
                <a:latin typeface="Modern No. 20"/>
              </a:rPr>
              <a:t>Obsolescence </a:t>
            </a:r>
            <a:r>
              <a:rPr lang="fr-FR" sz="3100" b="0" u="none" strike="noStrike">
                <a:solidFill>
                  <a:schemeClr val="lt1"/>
                </a:solidFill>
                <a:effectLst/>
                <a:uFillTx/>
                <a:latin typeface="Modern No. 20"/>
              </a:rPr>
              <a:t>sociologique  </a:t>
            </a:r>
            <a:r>
              <a:rPr lang="fr-FR" sz="2700" b="0" i="1" u="none" strike="noStrike">
                <a:solidFill>
                  <a:schemeClr val="lt1"/>
                </a:solidFill>
                <a:effectLst/>
                <a:uFillTx/>
                <a:latin typeface="Modern No. 20"/>
              </a:rPr>
              <a:t>Vous avez dit : « usage » ?..</a:t>
            </a:r>
            <a:br>
              <a:rPr sz="4400"/>
            </a:br>
            <a:br>
              <a:rPr sz="4400"/>
            </a:br>
            <a:br>
              <a:rPr sz="4400"/>
            </a:br>
            <a:endParaRPr lang="fr-FR" sz="2700" b="0" u="none" strike="noStrike">
              <a:solidFill>
                <a:schemeClr val="lt1"/>
              </a:solidFill>
              <a:effectLst/>
              <a:uFillTx/>
              <a:latin typeface="Calibri"/>
            </a:endParaRPr>
          </a:p>
        </p:txBody>
      </p:sp>
      <p:sp>
        <p:nvSpPr>
          <p:cNvPr id="121" name="PlaceHolder 2"/>
          <p:cNvSpPr>
            <a:spLocks noGrp="1"/>
          </p:cNvSpPr>
          <p:nvPr>
            <p:ph/>
          </p:nvPr>
        </p:nvSpPr>
        <p:spPr>
          <a:xfrm>
            <a:off x="457200" y="692640"/>
            <a:ext cx="8229240" cy="5433120"/>
          </a:xfrm>
          <a:prstGeom prst="rect">
            <a:avLst/>
          </a:prstGeom>
          <a:noFill/>
          <a:ln w="0">
            <a:noFill/>
          </a:ln>
        </p:spPr>
        <p:txBody>
          <a:bodyPr lIns="91440" tIns="45720" rIns="91440" bIns="45720" anchor="t">
            <a:noAutofit/>
          </a:bodyPr>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p:txBody>
      </p:sp>
      <p:pic>
        <p:nvPicPr>
          <p:cNvPr id="122" name="Picture 2" descr="H:\Vendredi\D\Partages\PERICLES DEVELOPPEMENT\BR - DR\PERSO\Mes images\barcelone 0508\barcelone 0508 083.JPG"/>
          <p:cNvPicPr/>
          <p:nvPr/>
        </p:nvPicPr>
        <p:blipFill>
          <a:blip r:embed="rId1"/>
          <a:stretch/>
        </p:blipFill>
        <p:spPr>
          <a:xfrm>
            <a:off x="984600" y="3429000"/>
            <a:ext cx="2378880" cy="1784160"/>
          </a:xfrm>
          <a:prstGeom prst="rect">
            <a:avLst/>
          </a:prstGeom>
          <a:noFill/>
          <a:ln w="0">
            <a:noFill/>
          </a:ln>
        </p:spPr>
      </p:pic>
      <p:pic>
        <p:nvPicPr>
          <p:cNvPr id="123" name="Picture 2" descr="H:\Vendredi\D\Partages\PERICLES DEVELOPPEMENT\BR - DR\PERSO\Mes images\Oslo 08 2011\juillet aout 2011 472.jpg"/>
          <p:cNvPicPr/>
          <p:nvPr/>
        </p:nvPicPr>
        <p:blipFill>
          <a:blip r:embed="rId2"/>
          <a:stretch/>
        </p:blipFill>
        <p:spPr>
          <a:xfrm>
            <a:off x="5755320" y="980640"/>
            <a:ext cx="2235960" cy="1676880"/>
          </a:xfrm>
          <a:prstGeom prst="rect">
            <a:avLst/>
          </a:prstGeom>
          <a:noFill/>
          <a:ln w="0">
            <a:noFill/>
          </a:ln>
        </p:spPr>
      </p:pic>
      <p:pic>
        <p:nvPicPr>
          <p:cNvPr id="124" name="Picture 2"/>
          <p:cNvPicPr/>
          <p:nvPr/>
        </p:nvPicPr>
        <p:blipFill>
          <a:blip r:embed="rId3"/>
          <a:stretch/>
        </p:blipFill>
        <p:spPr>
          <a:xfrm>
            <a:off x="827640" y="908640"/>
            <a:ext cx="4528080" cy="1800000"/>
          </a:xfrm>
          <a:prstGeom prst="rect">
            <a:avLst/>
          </a:prstGeom>
          <a:noFill/>
          <a:ln w="0">
            <a:noFill/>
          </a:ln>
        </p:spPr>
      </p:pic>
      <p:pic>
        <p:nvPicPr>
          <p:cNvPr id="125" name="Picture 4" descr="Résultat de recherche d'images pour &quot;flexitravail&quot;"/>
          <p:cNvPicPr/>
          <p:nvPr/>
        </p:nvPicPr>
        <p:blipFill>
          <a:blip r:embed="rId4"/>
          <a:stretch/>
        </p:blipFill>
        <p:spPr>
          <a:xfrm>
            <a:off x="3723480" y="2886120"/>
            <a:ext cx="4267800" cy="320400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6B1E254C-D56D-4D0D-9B09-2C1F3799A155}"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0"/>
            <a:ext cx="8229240" cy="836280"/>
          </a:xfrm>
          <a:prstGeom prst="rect">
            <a:avLst/>
          </a:prstGeom>
          <a:noFill/>
          <a:ln w="0">
            <a:solidFill>
              <a:schemeClr val="accent1"/>
            </a:solid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Obsolescence </a:t>
            </a:r>
            <a:r>
              <a:rPr lang="fr-FR" sz="2800" b="0" u="none" strike="noStrike">
                <a:solidFill>
                  <a:schemeClr val="lt1"/>
                </a:solidFill>
                <a:effectLst/>
                <a:uFillTx/>
                <a:latin typeface="Modern No. 20"/>
              </a:rPr>
              <a:t>économique</a:t>
            </a:r>
            <a:r>
              <a:rPr lang="fr-FR" sz="2800" b="0" u="none" strike="noStrike">
                <a:solidFill>
                  <a:schemeClr val="lt1"/>
                </a:solidFill>
                <a:effectLst/>
                <a:uFillTx/>
                <a:latin typeface="Modern No. 20"/>
              </a:rPr>
              <a:t> : </a:t>
            </a:r>
            <a:r>
              <a:rPr lang="fr-FR" sz="2400" b="0" u="none" strike="noStrike">
                <a:solidFill>
                  <a:schemeClr val="lt1"/>
                </a:solidFill>
                <a:effectLst/>
                <a:uFillTx/>
                <a:latin typeface="Modern No. 20"/>
              </a:rPr>
              <a:t>matérielle et immatérielle…</a:t>
            </a:r>
            <a:endParaRPr lang="fr-FR" sz="2400" b="0" u="none" strike="noStrike">
              <a:solidFill>
                <a:schemeClr val="lt1"/>
              </a:solidFill>
              <a:effectLst/>
              <a:uFillTx/>
              <a:latin typeface="Calibri"/>
            </a:endParaRPr>
          </a:p>
        </p:txBody>
      </p:sp>
      <p:sp>
        <p:nvSpPr>
          <p:cNvPr id="127" name="PlaceHolder 2"/>
          <p:cNvSpPr>
            <a:spLocks noGrp="1"/>
          </p:cNvSpPr>
          <p:nvPr>
            <p:ph/>
          </p:nvPr>
        </p:nvSpPr>
        <p:spPr>
          <a:xfrm>
            <a:off x="457200" y="908640"/>
            <a:ext cx="8229240" cy="5217120"/>
          </a:xfrm>
          <a:prstGeom prst="rect">
            <a:avLst/>
          </a:prstGeom>
          <a:noFill/>
          <a:ln w="0">
            <a:noFill/>
          </a:ln>
        </p:spPr>
        <p:txBody>
          <a:bodyPr lIns="91440" tIns="45720" rIns="91440" bIns="45720" anchor="t">
            <a:normAutofit/>
          </a:bodyPr>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Calibri"/>
              </a:rPr>
              <a:t>coût d’exploitation</a:t>
            </a:r>
            <a:endParaRPr lang="fr-FR" sz="2000" b="0" u="none" strike="noStrike">
              <a:solidFill>
                <a:schemeClr val="lt1"/>
              </a:solidFill>
              <a:effectLst/>
              <a:uFillTx/>
              <a:latin typeface="Calibri"/>
            </a:endParaRPr>
          </a:p>
          <a:p>
            <a:pPr indent="0" algn="l" defTabSz="914400">
              <a:lnSpc>
                <a:spcPct val="100000"/>
              </a:lnSpc>
              <a:spcBef>
                <a:spcPts val="479"/>
              </a:spcBef>
              <a:buNone/>
            </a:pPr>
            <a:endParaRPr lang="fr-FR" sz="2400" b="0" u="none" strike="noStrike">
              <a:solidFill>
                <a:schemeClr val="lt1"/>
              </a:solidFill>
              <a:effectLst/>
              <a:uFillTx/>
              <a:latin typeface="Calibri"/>
            </a:endParaRPr>
          </a:p>
          <a:p>
            <a:pPr indent="0" algn="l" defTabSz="914400">
              <a:lnSpc>
                <a:spcPct val="100000"/>
              </a:lnSpc>
              <a:spcBef>
                <a:spcPts val="479"/>
              </a:spcBef>
              <a:buNone/>
            </a:pPr>
            <a:endParaRPr lang="fr-FR" sz="2400" b="0" u="none" strike="noStrike">
              <a:solidFill>
                <a:schemeClr val="lt1"/>
              </a:solidFill>
              <a:effectLst/>
              <a:uFillTx/>
              <a:latin typeface="Calibri"/>
            </a:endParaRPr>
          </a:p>
          <a:p>
            <a:pPr indent="0" algn="l" defTabSz="914400">
              <a:lnSpc>
                <a:spcPct val="100000"/>
              </a:lnSpc>
              <a:spcBef>
                <a:spcPts val="479"/>
              </a:spcBef>
              <a:buNone/>
            </a:pPr>
            <a:endParaRPr lang="fr-FR" sz="2400" b="0" u="none" strike="noStrike">
              <a:solidFill>
                <a:schemeClr val="lt1"/>
              </a:solidFill>
              <a:effectLst/>
              <a:uFillTx/>
              <a:latin typeface="Calibri"/>
            </a:endParaRPr>
          </a:p>
          <a:p>
            <a:pPr indent="0" algn="l" defTabSz="914400">
              <a:lnSpc>
                <a:spcPct val="100000"/>
              </a:lnSpc>
              <a:spcBef>
                <a:spcPts val="479"/>
              </a:spcBef>
              <a:buNone/>
            </a:pP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tabLst>
                <a:tab pos="0" algn="l"/>
              </a:tabLst>
            </a:pPr>
            <a:r>
              <a:rPr lang="fr-FR" sz="2000" b="0" u="none" strike="noStrike">
                <a:solidFill>
                  <a:schemeClr val="lt1"/>
                </a:solidFill>
                <a:effectLst/>
                <a:uFillTx/>
                <a:latin typeface="Calibri"/>
              </a:rPr>
              <a:t>Productivité des occupants</a:t>
            </a:r>
            <a:endParaRPr lang="fr-FR" sz="2000" b="0" u="none" strike="noStrike">
              <a:solidFill>
                <a:schemeClr val="lt1"/>
              </a:solidFill>
              <a:effectLst/>
              <a:uFillTx/>
              <a:latin typeface="Calibri"/>
            </a:endParaRPr>
          </a:p>
        </p:txBody>
      </p:sp>
      <p:pic>
        <p:nvPicPr>
          <p:cNvPr id="128" name="Picture 2"/>
          <p:cNvPicPr/>
          <p:nvPr/>
        </p:nvPicPr>
        <p:blipFill>
          <a:blip r:embed="rId1"/>
          <a:stretch/>
        </p:blipFill>
        <p:spPr>
          <a:xfrm>
            <a:off x="3132000" y="1081440"/>
            <a:ext cx="4307760" cy="2016000"/>
          </a:xfrm>
          <a:prstGeom prst="rect">
            <a:avLst/>
          </a:prstGeom>
          <a:noFill/>
          <a:ln w="0">
            <a:noFill/>
          </a:ln>
        </p:spPr>
      </p:pic>
      <p:pic>
        <p:nvPicPr>
          <p:cNvPr id="129" name="Picture 3"/>
          <p:cNvPicPr/>
          <p:nvPr/>
        </p:nvPicPr>
        <p:blipFill>
          <a:blip r:embed="rId2"/>
          <a:stretch/>
        </p:blipFill>
        <p:spPr>
          <a:xfrm>
            <a:off x="3323160" y="3836880"/>
            <a:ext cx="3924720" cy="252000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43E8C52B-7E63-4BAE-9020-32CB0433E4F5}" type="slidenum">
              <a:t>15</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9240" cy="705600"/>
          </a:xfrm>
          <a:prstGeom prst="rect">
            <a:avLst/>
          </a:prstGeom>
          <a:noFill/>
          <a:ln w="0">
            <a:noFill/>
          </a:ln>
        </p:spPr>
        <p:txBody>
          <a:bodyPr lIns="91440" tIns="45720" rIns="91440" bIns="45720" anchor="ctr">
            <a:normAutofit/>
          </a:bodyPr>
          <a:p>
            <a:pPr indent="0" algn="ctr" defTabSz="914400">
              <a:lnSpc>
                <a:spcPct val="100000"/>
              </a:lnSpc>
              <a:buNone/>
            </a:pPr>
            <a:r>
              <a:rPr lang="fr-FR" sz="3200" b="0" u="none" strike="noStrike">
                <a:solidFill>
                  <a:schemeClr val="lt1"/>
                </a:solidFill>
                <a:effectLst/>
                <a:uFillTx/>
                <a:latin typeface="Modern No. 20"/>
              </a:rPr>
              <a:t>Obsolescence </a:t>
            </a:r>
            <a:r>
              <a:rPr lang="fr-FR" sz="3200" b="0" u="none" strike="noStrike">
                <a:solidFill>
                  <a:schemeClr val="lt1"/>
                </a:solidFill>
                <a:effectLst/>
                <a:uFillTx/>
                <a:latin typeface="Modern No. 20"/>
              </a:rPr>
              <a:t>architecturale </a:t>
            </a:r>
            <a:r>
              <a:rPr lang="fr-FR" sz="3200" b="0" u="none" strike="noStrike">
                <a:solidFill>
                  <a:schemeClr val="lt1"/>
                </a:solidFill>
                <a:effectLst/>
                <a:uFillTx/>
                <a:latin typeface="Modern No. 20"/>
              </a:rPr>
              <a:t>(1)</a:t>
            </a:r>
            <a:endParaRPr lang="fr-FR" sz="3200" b="0" u="none" strike="noStrike">
              <a:solidFill>
                <a:schemeClr val="lt1"/>
              </a:solidFill>
              <a:effectLst/>
              <a:uFillTx/>
              <a:latin typeface="Calibri"/>
            </a:endParaRPr>
          </a:p>
        </p:txBody>
      </p:sp>
      <p:sp>
        <p:nvSpPr>
          <p:cNvPr id="131" name="PlaceHolder 2"/>
          <p:cNvSpPr>
            <a:spLocks noGrp="1"/>
          </p:cNvSpPr>
          <p:nvPr>
            <p:ph/>
          </p:nvPr>
        </p:nvSpPr>
        <p:spPr>
          <a:xfrm>
            <a:off x="457200" y="1052640"/>
            <a:ext cx="8229240" cy="3384000"/>
          </a:xfrm>
          <a:prstGeom prst="rect">
            <a:avLst/>
          </a:prstGeom>
          <a:noFill/>
          <a:ln w="0">
            <a:noFill/>
          </a:ln>
        </p:spPr>
        <p:txBody>
          <a:bodyPr lIns="91440" tIns="45720" rIns="91440" bIns="45720" anchor="t">
            <a:normAutofit/>
          </a:bodyPr>
          <a:p>
            <a:pPr indent="0" algn="ctr" defTabSz="914400">
              <a:lnSpc>
                <a:spcPct val="100000"/>
              </a:lnSpc>
              <a:spcBef>
                <a:spcPts val="400"/>
              </a:spcBef>
              <a:buNone/>
              <a:tabLst>
                <a:tab pos="0" algn="l"/>
              </a:tabLst>
            </a:pPr>
            <a:r>
              <a:rPr lang="fr-FR" sz="2000" b="0" u="none" strike="noStrike">
                <a:solidFill>
                  <a:schemeClr val="lt1"/>
                </a:solidFill>
                <a:effectLst/>
                <a:uFillTx/>
                <a:latin typeface="Modern No. 20"/>
              </a:rPr>
              <a:t>La qualité architecturale en question…</a:t>
            </a:r>
            <a:endParaRPr lang="fr-FR" sz="2000" b="0" u="none" strike="noStrike">
              <a:solidFill>
                <a:schemeClr val="lt1"/>
              </a:solidFill>
              <a:effectLst/>
              <a:uFillTx/>
              <a:latin typeface="Calibri"/>
            </a:endParaRPr>
          </a:p>
        </p:txBody>
      </p:sp>
      <p:pic>
        <p:nvPicPr>
          <p:cNvPr id="132" name="Picture 2" descr="H:\Vendredi\D\Partages\PERICLES DEVELOPPEMENT\BR - DR\PERSO\Mes images\barcelone 0508\P ROBERT  Les Andelys\P ROBERT  Les Andelys001.JPG"/>
          <p:cNvPicPr/>
          <p:nvPr/>
        </p:nvPicPr>
        <p:blipFill>
          <a:blip r:embed="rId1"/>
          <a:stretch/>
        </p:blipFill>
        <p:spPr>
          <a:xfrm>
            <a:off x="251640" y="4352040"/>
            <a:ext cx="2459520" cy="1844640"/>
          </a:xfrm>
          <a:prstGeom prst="rect">
            <a:avLst/>
          </a:prstGeom>
          <a:noFill/>
          <a:ln w="0">
            <a:noFill/>
          </a:ln>
        </p:spPr>
      </p:pic>
      <p:pic>
        <p:nvPicPr>
          <p:cNvPr id="133" name="Picture 3" descr="H:\Vendredi\D\Partages\PERICLES DEVELOPPEMENT\BR - DR\PERSO\Mes images\barcelone 0508\barcelone 0508 024.JPG"/>
          <p:cNvPicPr/>
          <p:nvPr/>
        </p:nvPicPr>
        <p:blipFill>
          <a:blip r:embed="rId2"/>
          <a:stretch/>
        </p:blipFill>
        <p:spPr>
          <a:xfrm>
            <a:off x="4126680" y="4352040"/>
            <a:ext cx="1383120" cy="1844640"/>
          </a:xfrm>
          <a:prstGeom prst="rect">
            <a:avLst/>
          </a:prstGeom>
          <a:noFill/>
          <a:ln w="0">
            <a:noFill/>
          </a:ln>
        </p:spPr>
      </p:pic>
      <p:pic>
        <p:nvPicPr>
          <p:cNvPr id="134" name="Picture 4" descr="H:\Vendredi\D\Partages\PERICLES DEVELOPPEMENT\BR - DR\PERSO\Mes images\Copenhague\MALMÖ Calatrava.JPG"/>
          <p:cNvPicPr/>
          <p:nvPr/>
        </p:nvPicPr>
        <p:blipFill>
          <a:blip r:embed="rId3"/>
          <a:stretch/>
        </p:blipFill>
        <p:spPr>
          <a:xfrm>
            <a:off x="2724840" y="4352040"/>
            <a:ext cx="1401480" cy="1868760"/>
          </a:xfrm>
          <a:prstGeom prst="rect">
            <a:avLst/>
          </a:prstGeom>
          <a:noFill/>
          <a:ln w="0">
            <a:noFill/>
          </a:ln>
        </p:spPr>
      </p:pic>
      <p:pic>
        <p:nvPicPr>
          <p:cNvPr id="135" name="Picture 5" descr="H:\Vendredi\D\Partages\PERICLES DEVELOPPEMENT\BR - DR\PERSO\Mes images\Oslo 08 2011\juillet aout 2011 401.jpg"/>
          <p:cNvPicPr/>
          <p:nvPr/>
        </p:nvPicPr>
        <p:blipFill>
          <a:blip r:embed="rId4"/>
          <a:stretch/>
        </p:blipFill>
        <p:spPr>
          <a:xfrm>
            <a:off x="5665680" y="4358520"/>
            <a:ext cx="2513520" cy="1885320"/>
          </a:xfrm>
          <a:prstGeom prst="rect">
            <a:avLst/>
          </a:prstGeom>
          <a:noFill/>
          <a:ln w="0">
            <a:noFill/>
          </a:ln>
        </p:spPr>
      </p:pic>
      <p:pic>
        <p:nvPicPr>
          <p:cNvPr id="136" name="Picture 6" descr="H:\Vendredi\D\Partages\PERICLES DEVELOPPEMENT\BR - DR\PERSO\Mes images\Reykjavik 2014\2014-06-29 17.48.30.jpg"/>
          <p:cNvPicPr/>
          <p:nvPr/>
        </p:nvPicPr>
        <p:blipFill>
          <a:blip r:embed="rId5"/>
          <a:stretch/>
        </p:blipFill>
        <p:spPr>
          <a:xfrm>
            <a:off x="5275080" y="1871280"/>
            <a:ext cx="2904120" cy="2178000"/>
          </a:xfrm>
          <a:prstGeom prst="rect">
            <a:avLst/>
          </a:prstGeom>
          <a:noFill/>
          <a:ln w="0">
            <a:noFill/>
          </a:ln>
        </p:spPr>
      </p:pic>
      <p:pic>
        <p:nvPicPr>
          <p:cNvPr id="137" name="Picture 7" descr="Loos pour maison Tzara"/>
          <p:cNvPicPr/>
          <p:nvPr/>
        </p:nvPicPr>
        <p:blipFill>
          <a:blip r:embed="rId6"/>
          <a:stretch/>
        </p:blipFill>
        <p:spPr>
          <a:xfrm>
            <a:off x="3425760" y="1928520"/>
            <a:ext cx="1811160" cy="2036520"/>
          </a:xfrm>
          <a:prstGeom prst="rect">
            <a:avLst/>
          </a:prstGeom>
          <a:noFill/>
          <a:ln w="0">
            <a:noFill/>
          </a:ln>
        </p:spPr>
      </p:pic>
      <p:graphicFrame>
        <p:nvGraphicFramePr>
          <p:cNvPr id="138" name="Objet 5"/>
          <p:cNvGraphicFramePr/>
          <p:nvPr/>
        </p:nvGraphicFramePr>
        <p:xfrm>
          <a:off x="257760" y="1928520"/>
          <a:ext cx="3193920" cy="2055960"/>
        </p:xfrm>
        <a:graphic>
          <a:graphicData uri="http://schemas.openxmlformats.org/presentationml/2006/ole">
            <p:oleObj r:id="rId7" spid="">
              <p:embed/>
              <p:pic>
                <p:nvPicPr>
                  <p:cNvPr id="139" name="Objet 5"/>
                  <p:cNvPicPr/>
                  <p:nvPr/>
                </p:nvPicPr>
                <p:blipFill>
                  <a:blip r:embed="rId8"/>
                  <a:stretch/>
                </p:blipFill>
                <p:spPr>
                  <a:xfrm>
                    <a:off x="257760" y="1928520"/>
                    <a:ext cx="3193920" cy="2055960"/>
                  </a:xfrm>
                  <a:prstGeom prst="rect">
                    <a:avLst/>
                  </a:prstGeom>
                  <a:noFill/>
                  <a:ln w="0">
                    <a:noFill/>
                  </a:ln>
                </p:spPr>
              </p:pic>
            </p:oleObj>
          </a:graphicData>
        </a:graphic>
      </p:graphicFrame>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0E808E6F-3AE9-49A8-A4C4-D6A7D0C38865}"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4680"/>
            <a:ext cx="8229240" cy="489600"/>
          </a:xfrm>
          <a:prstGeom prst="rect">
            <a:avLst/>
          </a:prstGeom>
          <a:noFill/>
          <a:ln w="0">
            <a:noFill/>
          </a:ln>
        </p:spPr>
        <p:txBody>
          <a:bodyPr lIns="91440" tIns="45720" rIns="91440" bIns="45720" anchor="ctr">
            <a:normAutofit fontScale="70000" lnSpcReduction="19999"/>
          </a:bodyPr>
          <a:p>
            <a:pPr indent="0" algn="ctr" defTabSz="914400">
              <a:lnSpc>
                <a:spcPct val="100000"/>
              </a:lnSpc>
              <a:buNone/>
            </a:pPr>
            <a:r>
              <a:rPr lang="fr-FR" sz="4400" b="0" u="none" strike="noStrike">
                <a:solidFill>
                  <a:schemeClr val="lt1"/>
                </a:solidFill>
                <a:effectLst/>
                <a:uFillTx/>
                <a:latin typeface="Modern No. 20"/>
              </a:rPr>
              <a:t>   </a:t>
            </a:r>
            <a:r>
              <a:rPr lang="fr-FR" sz="3100" b="0" u="none" strike="noStrike">
                <a:solidFill>
                  <a:schemeClr val="lt1"/>
                </a:solidFill>
                <a:effectLst/>
                <a:uFillTx/>
                <a:latin typeface="Modern No. 20"/>
              </a:rPr>
              <a:t>Obsolescence </a:t>
            </a:r>
            <a:r>
              <a:rPr lang="fr-FR" sz="3100" b="0" u="none" strike="noStrike">
                <a:solidFill>
                  <a:schemeClr val="lt1"/>
                </a:solidFill>
                <a:effectLst/>
                <a:uFillTx/>
                <a:latin typeface="Modern No. 20"/>
              </a:rPr>
              <a:t>architecturale </a:t>
            </a:r>
            <a:r>
              <a:rPr lang="fr-FR" sz="3100" b="0" u="none" strike="noStrike">
                <a:solidFill>
                  <a:schemeClr val="lt1"/>
                </a:solidFill>
                <a:effectLst/>
                <a:uFillTx/>
                <a:latin typeface="Modern No. 20"/>
              </a:rPr>
              <a:t>(3)</a:t>
            </a:r>
            <a:endParaRPr lang="fr-FR" sz="3100" b="0" u="none" strike="noStrike">
              <a:solidFill>
                <a:schemeClr val="lt1"/>
              </a:solidFill>
              <a:effectLst/>
              <a:uFillTx/>
              <a:latin typeface="Calibri"/>
            </a:endParaRPr>
          </a:p>
        </p:txBody>
      </p:sp>
      <p:sp>
        <p:nvSpPr>
          <p:cNvPr id="141" name="PlaceHolder 2"/>
          <p:cNvSpPr>
            <a:spLocks noGrp="1"/>
          </p:cNvSpPr>
          <p:nvPr>
            <p:ph/>
          </p:nvPr>
        </p:nvSpPr>
        <p:spPr>
          <a:xfrm>
            <a:off x="1043640" y="836640"/>
            <a:ext cx="7200360" cy="503640"/>
          </a:xfrm>
          <a:prstGeom prst="rect">
            <a:avLst/>
          </a:prstGeom>
          <a:noFill/>
          <a:ln w="0">
            <a:noFill/>
          </a:ln>
        </p:spPr>
        <p:txBody>
          <a:bodyPr lIns="91440" tIns="45720" rIns="91440" bIns="45720" anchor="t">
            <a:normAutofit fontScale="92500" lnSpcReduction="9999"/>
          </a:bodyPr>
          <a:p>
            <a:pPr indent="0" algn="ctr" defTabSz="914400">
              <a:lnSpc>
                <a:spcPct val="100000"/>
              </a:lnSpc>
              <a:spcBef>
                <a:spcPts val="641"/>
              </a:spcBef>
              <a:buNone/>
              <a:tabLst>
                <a:tab pos="0" algn="l"/>
              </a:tabLst>
            </a:pPr>
            <a:r>
              <a:rPr lang="fr-FR" sz="3200" b="0" u="none" strike="noStrike">
                <a:solidFill>
                  <a:schemeClr val="lt1"/>
                </a:solidFill>
                <a:effectLst/>
                <a:uFillTx/>
                <a:latin typeface="Modern No. 20"/>
              </a:rPr>
              <a:t>   </a:t>
            </a:r>
            <a:r>
              <a:rPr lang="fr-FR" sz="2200" b="0" u="none" strike="noStrike">
                <a:solidFill>
                  <a:schemeClr val="lt1"/>
                </a:solidFill>
                <a:effectLst/>
                <a:uFillTx/>
                <a:latin typeface="Modern No. 20"/>
              </a:rPr>
              <a:t>L’architecture qui traverse le temps</a:t>
            </a:r>
            <a:endParaRPr lang="fr-FR" sz="2200" b="0" u="none" strike="noStrike">
              <a:solidFill>
                <a:schemeClr val="lt1"/>
              </a:solidFill>
              <a:effectLst/>
              <a:uFillTx/>
              <a:latin typeface="Calibri"/>
            </a:endParaRPr>
          </a:p>
        </p:txBody>
      </p:sp>
      <p:sp>
        <p:nvSpPr>
          <p:cNvPr id="142" name="PlaceHolder 3"/>
          <p:cNvSpPr>
            <a:spLocks noGrp="1"/>
          </p:cNvSpPr>
          <p:nvPr>
            <p:ph type="ftr" idx="39"/>
          </p:nvPr>
        </p:nvSpPr>
        <p:spPr>
          <a:xfrm>
            <a:off x="3636000" y="6339600"/>
            <a:ext cx="237600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05/01/18</a:t>
            </a:r>
            <a:endParaRPr lang="fr-FR" sz="1200" b="0" u="none" strike="noStrike">
              <a:solidFill>
                <a:srgbClr val="FFFFFF"/>
              </a:solidFill>
              <a:effectLst/>
              <a:uFillTx/>
              <a:latin typeface="Times New Roman"/>
            </a:endParaRPr>
          </a:p>
        </p:txBody>
      </p:sp>
      <p:pic>
        <p:nvPicPr>
          <p:cNvPr id="143" name="Picture 2"/>
          <p:cNvPicPr/>
          <p:nvPr/>
        </p:nvPicPr>
        <p:blipFill>
          <a:blip r:embed="rId1"/>
          <a:stretch/>
        </p:blipFill>
        <p:spPr>
          <a:xfrm>
            <a:off x="1516680" y="1411200"/>
            <a:ext cx="6185160" cy="4187520"/>
          </a:xfrm>
          <a:prstGeom prst="rect">
            <a:avLst/>
          </a:prstGeom>
          <a:noFill/>
          <a:ln w="0">
            <a:noFill/>
          </a:ln>
        </p:spPr>
      </p:pic>
      <p:pic>
        <p:nvPicPr>
          <p:cNvPr id="144" name="Picture 3"/>
          <p:cNvPicPr/>
          <p:nvPr/>
        </p:nvPicPr>
        <p:blipFill>
          <a:blip r:embed="rId2"/>
          <a:stretch/>
        </p:blipFill>
        <p:spPr>
          <a:xfrm>
            <a:off x="2325960" y="4112280"/>
            <a:ext cx="837000" cy="505440"/>
          </a:xfrm>
          <a:prstGeom prst="rect">
            <a:avLst/>
          </a:prstGeom>
          <a:noFill/>
          <a:ln w="0">
            <a:noFill/>
          </a:ln>
        </p:spPr>
      </p:pic>
      <p:sp>
        <p:nvSpPr>
          <p:cNvPr id="145" name="Rectangle 5"/>
          <p:cNvSpPr/>
          <p:nvPr/>
        </p:nvSpPr>
        <p:spPr>
          <a:xfrm>
            <a:off x="1516680" y="5599080"/>
            <a:ext cx="6185160" cy="91332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fr-FR" sz="1800" b="1" u="none" strike="noStrike">
                <a:solidFill>
                  <a:srgbClr val="FF0000"/>
                </a:solidFill>
                <a:effectLst/>
                <a:uFillTx/>
                <a:latin typeface="Modern No. 20"/>
              </a:rPr>
              <a:t>1893</a:t>
            </a:r>
            <a:r>
              <a:rPr lang="fr-FR" sz="1800" b="0" u="none" strike="noStrike">
                <a:solidFill>
                  <a:schemeClr val="lt1"/>
                </a:solidFill>
                <a:effectLst/>
                <a:uFillTx/>
                <a:latin typeface="Calibri"/>
              </a:rPr>
              <a:t> </a:t>
            </a:r>
            <a:br>
              <a:rPr sz="1800"/>
            </a:br>
            <a:r>
              <a:rPr lang="fr-FR" sz="1800" b="0" u="none" strike="noStrike">
                <a:solidFill>
                  <a:schemeClr val="lt1"/>
                </a:solidFill>
                <a:effectLst/>
                <a:uFillTx/>
                <a:latin typeface="Modern No. 20"/>
              </a:rPr>
              <a:t>Villa Windslow  de Frank Llyod Wright et  </a:t>
            </a:r>
            <a:endParaRPr lang="fr-FR" sz="1800" b="0" u="none" strike="noStrike">
              <a:solidFill>
                <a:srgbClr val="FFFFFF"/>
              </a:solidFill>
              <a:effectLst/>
              <a:uFillTx/>
              <a:latin typeface="Arial"/>
            </a:endParaRPr>
          </a:p>
          <a:p>
            <a:pPr defTabSz="914400">
              <a:lnSpc>
                <a:spcPct val="100000"/>
              </a:lnSpc>
            </a:pPr>
            <a:r>
              <a:rPr lang="fr-FR" sz="1800" b="0" u="none" strike="noStrike">
                <a:solidFill>
                  <a:schemeClr val="lt1"/>
                </a:solidFill>
                <a:effectLst/>
                <a:uFillTx/>
                <a:latin typeface="Modern No. 20"/>
              </a:rPr>
              <a:t>Forest River(Illinois)</a:t>
            </a:r>
            <a:endParaRPr lang="fr-FR" sz="1800" b="0" u="none" strike="noStrike">
              <a:solidFill>
                <a:srgbClr val="FFFFFF"/>
              </a:solidFill>
              <a:effectLst/>
              <a:uFillTx/>
              <a:latin typeface="Arial"/>
            </a:endParaRPr>
          </a:p>
        </p:txBody>
      </p:sp>
      <p:sp>
        <p:nvSpPr>
          <p:cNvPr id="146" name="Rectangle 6"/>
          <p:cNvSpPr/>
          <p:nvPr/>
        </p:nvSpPr>
        <p:spPr>
          <a:xfrm>
            <a:off x="5580000" y="5875920"/>
            <a:ext cx="302400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pt-BR" sz="1800" b="0" u="none" strike="noStrike">
                <a:solidFill>
                  <a:schemeClr val="lt1"/>
                </a:solidFill>
                <a:effectLst/>
                <a:uFillTx/>
                <a:latin typeface="Modern No. 20"/>
              </a:rPr>
              <a:t>Dürkopp A (</a:t>
            </a:r>
            <a:r>
              <a:rPr lang="pt-BR" sz="1400" b="0" u="none" strike="noStrike">
                <a:solidFill>
                  <a:schemeClr val="lt1"/>
                </a:solidFill>
                <a:effectLst/>
                <a:uFillTx/>
                <a:latin typeface="Modern No. 20"/>
              </a:rPr>
              <a:t>2.3 L, 16ch, 20km/h)</a:t>
            </a:r>
            <a:endParaRPr lang="fr-FR" sz="1400" b="0" u="none" strike="noStrike">
              <a:solidFill>
                <a:srgbClr val="FFFFFF"/>
              </a:solidFill>
              <a:effectLst/>
              <a:uFillTx/>
              <a:latin typeface="Arial"/>
            </a:endParaRPr>
          </a:p>
        </p:txBody>
      </p:sp>
      <p:sp>
        <p:nvSpPr>
          <p:cNvPr id="5" name="PlaceHolder 4"/>
          <p:cNvSpPr>
            <a:spLocks noGrp="1"/>
          </p:cNvSpPr>
          <p:nvPr>
            <p:ph type="sldNum" idx="12"/>
          </p:nvPr>
        </p:nvSpPr>
        <p:spPr/>
        <p:txBody>
          <a:bodyPr/>
          <a:p>
            <a:fld id="{88433ED5-C38C-4530-9A61-BC7A3EA535CC}"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188640"/>
            <a:ext cx="8229240" cy="719640"/>
          </a:xfrm>
          <a:prstGeom prst="rect">
            <a:avLst/>
          </a:prstGeom>
          <a:noFill/>
          <a:ln w="0">
            <a:no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Obsolescence </a:t>
            </a:r>
            <a:r>
              <a:rPr lang="fr-FR" sz="2800" b="0" u="none" strike="noStrike">
                <a:solidFill>
                  <a:schemeClr val="lt1"/>
                </a:solidFill>
                <a:effectLst/>
                <a:uFillTx/>
                <a:latin typeface="Modern No. 20"/>
              </a:rPr>
              <a:t>technique du bâtiment :</a:t>
            </a:r>
            <a:r>
              <a:rPr lang="fr-FR" sz="2800" b="0" u="none" strike="noStrike">
                <a:solidFill>
                  <a:schemeClr val="lt1"/>
                </a:solidFill>
                <a:effectLst/>
                <a:uFillTx/>
                <a:latin typeface="Modern No. 20"/>
              </a:rPr>
              <a:t> </a:t>
            </a:r>
            <a:r>
              <a:rPr lang="fr-FR" sz="2400" b="0" u="none" strike="noStrike">
                <a:solidFill>
                  <a:schemeClr val="lt1"/>
                </a:solidFill>
                <a:effectLst/>
                <a:uFillTx/>
                <a:latin typeface="Modern No. 20"/>
              </a:rPr>
              <a:t>les équipements.</a:t>
            </a:r>
            <a:endParaRPr lang="fr-FR" sz="2400" b="0" u="none" strike="noStrike">
              <a:solidFill>
                <a:schemeClr val="lt1"/>
              </a:solidFill>
              <a:effectLst/>
              <a:uFillTx/>
              <a:latin typeface="Calibri"/>
            </a:endParaRPr>
          </a:p>
        </p:txBody>
      </p:sp>
      <p:sp>
        <p:nvSpPr>
          <p:cNvPr id="148" name="PlaceHolder 2"/>
          <p:cNvSpPr>
            <a:spLocks noGrp="1"/>
          </p:cNvSpPr>
          <p:nvPr>
            <p:ph/>
          </p:nvPr>
        </p:nvSpPr>
        <p:spPr>
          <a:xfrm>
            <a:off x="179640" y="1122120"/>
            <a:ext cx="8712720" cy="5042880"/>
          </a:xfrm>
          <a:prstGeom prst="rect">
            <a:avLst/>
          </a:prstGeom>
          <a:noFill/>
          <a:ln w="0">
            <a:noFill/>
          </a:ln>
        </p:spPr>
        <p:txBody>
          <a:bodyPr lIns="91440" tIns="45720" rIns="91440" bIns="45720" anchor="t">
            <a:normAutofit/>
          </a:bodyPr>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r>
              <a:rPr lang="fr-FR" sz="1800" b="0" u="none" strike="noStrike">
                <a:solidFill>
                  <a:schemeClr val="lt1"/>
                </a:solidFill>
                <a:effectLst/>
                <a:uFillTx/>
                <a:latin typeface="Modern No. 20"/>
              </a:rPr>
              <a:t>Technique : équipements de chauffage , ventilation, climatisation, informatique… </a:t>
            </a:r>
            <a:endParaRPr lang="fr-FR" sz="1800" b="0" u="none" strike="noStrike">
              <a:solidFill>
                <a:schemeClr val="lt1"/>
              </a:solidFill>
              <a:effectLst/>
              <a:uFillTx/>
              <a:latin typeface="Calibri"/>
            </a:endParaRPr>
          </a:p>
        </p:txBody>
      </p:sp>
      <p:pic>
        <p:nvPicPr>
          <p:cNvPr id="149" name="Picture 3"/>
          <p:cNvPicPr/>
          <p:nvPr/>
        </p:nvPicPr>
        <p:blipFill>
          <a:blip r:embed="rId1"/>
          <a:stretch/>
        </p:blipFill>
        <p:spPr>
          <a:xfrm>
            <a:off x="5770800" y="3799800"/>
            <a:ext cx="2222640" cy="1587960"/>
          </a:xfrm>
          <a:prstGeom prst="rect">
            <a:avLst/>
          </a:prstGeom>
          <a:noFill/>
          <a:ln w="0">
            <a:noFill/>
          </a:ln>
        </p:spPr>
      </p:pic>
      <p:pic>
        <p:nvPicPr>
          <p:cNvPr id="150" name="Picture 4"/>
          <p:cNvPicPr/>
          <p:nvPr/>
        </p:nvPicPr>
        <p:blipFill>
          <a:blip r:embed="rId2"/>
          <a:stretch/>
        </p:blipFill>
        <p:spPr>
          <a:xfrm>
            <a:off x="5779440" y="1122120"/>
            <a:ext cx="2268000" cy="1511640"/>
          </a:xfrm>
          <a:prstGeom prst="rect">
            <a:avLst/>
          </a:prstGeom>
          <a:noFill/>
          <a:ln w="0">
            <a:noFill/>
          </a:ln>
        </p:spPr>
      </p:pic>
      <p:pic>
        <p:nvPicPr>
          <p:cNvPr id="151" name="Picture 2"/>
          <p:cNvPicPr/>
          <p:nvPr/>
        </p:nvPicPr>
        <p:blipFill>
          <a:blip r:embed="rId3"/>
          <a:stretch/>
        </p:blipFill>
        <p:spPr>
          <a:xfrm>
            <a:off x="1907640" y="1122120"/>
            <a:ext cx="2880000" cy="426600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0DC2426C-720A-4A0F-967E-90427DB6A259}"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683640" y="116640"/>
            <a:ext cx="6984360" cy="575640"/>
          </a:xfrm>
          <a:prstGeom prst="rect">
            <a:avLst/>
          </a:prstGeom>
          <a:noFill/>
          <a:ln w="0">
            <a:no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Obsolescence </a:t>
            </a:r>
            <a:r>
              <a:rPr lang="fr-FR" sz="2800" b="0" u="none" strike="noStrike">
                <a:solidFill>
                  <a:schemeClr val="lt1"/>
                </a:solidFill>
                <a:effectLst/>
                <a:uFillTx/>
                <a:latin typeface="Modern No. 20"/>
              </a:rPr>
              <a:t>technique externe  </a:t>
            </a:r>
            <a:endParaRPr lang="fr-FR" sz="2800" b="0" u="none" strike="noStrike">
              <a:solidFill>
                <a:schemeClr val="lt1"/>
              </a:solidFill>
              <a:effectLst/>
              <a:uFillTx/>
              <a:latin typeface="Calibri"/>
            </a:endParaRPr>
          </a:p>
        </p:txBody>
      </p:sp>
      <p:pic>
        <p:nvPicPr>
          <p:cNvPr id="153" name="Picture 2"/>
          <p:cNvPicPr/>
          <p:nvPr/>
        </p:nvPicPr>
        <p:blipFill>
          <a:blip r:embed="rId1"/>
          <a:stretch/>
        </p:blipFill>
        <p:spPr>
          <a:xfrm>
            <a:off x="1595520" y="861480"/>
            <a:ext cx="6144480" cy="55263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42AF5233-A2CA-486C-ADD1-3CCDD52DD0A8}" type="slidenum">
              <a:t>19</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07640" y="908640"/>
            <a:ext cx="1728000" cy="2304000"/>
          </a:xfrm>
          <a:prstGeom prst="rect">
            <a:avLst/>
          </a:prstGeom>
          <a:noFill/>
          <a:ln w="0">
            <a:no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1973 : Cogedim </a:t>
            </a:r>
            <a:br>
              <a:rPr sz="2800"/>
            </a:br>
            <a:r>
              <a:rPr lang="fr-FR" sz="2800" b="0" u="none" strike="noStrike">
                <a:solidFill>
                  <a:schemeClr val="lt1"/>
                </a:solidFill>
                <a:effectLst/>
                <a:uFillTx/>
                <a:latin typeface="Modern No. 20"/>
              </a:rPr>
              <a:t>a 10 ans</a:t>
            </a:r>
            <a:endParaRPr lang="fr-FR" sz="2800" b="0" u="none" strike="noStrike">
              <a:solidFill>
                <a:schemeClr val="lt1"/>
              </a:solidFill>
              <a:effectLst/>
              <a:uFillTx/>
              <a:latin typeface="Calibri"/>
            </a:endParaRPr>
          </a:p>
        </p:txBody>
      </p:sp>
      <p:pic>
        <p:nvPicPr>
          <p:cNvPr id="75" name="Picture 2"/>
          <p:cNvPicPr/>
          <p:nvPr/>
        </p:nvPicPr>
        <p:blipFill>
          <a:blip r:embed="rId1"/>
          <a:stretch/>
        </p:blipFill>
        <p:spPr>
          <a:xfrm>
            <a:off x="2015280" y="89640"/>
            <a:ext cx="4568040" cy="6147360"/>
          </a:xfrm>
          <a:prstGeom prst="rect">
            <a:avLst/>
          </a:prstGeom>
          <a:noFill/>
          <a:ln w="0">
            <a:noFill/>
          </a:ln>
        </p:spPr>
      </p:pic>
      <p:pic>
        <p:nvPicPr>
          <p:cNvPr id="76" name="Picture 3"/>
          <p:cNvPicPr/>
          <p:nvPr/>
        </p:nvPicPr>
        <p:blipFill>
          <a:blip r:embed="rId2"/>
          <a:stretch/>
        </p:blipFill>
        <p:spPr>
          <a:xfrm>
            <a:off x="6804360" y="98280"/>
            <a:ext cx="2010240" cy="1370520"/>
          </a:xfrm>
          <a:prstGeom prst="rect">
            <a:avLst/>
          </a:prstGeom>
          <a:noFill/>
          <a:ln w="0">
            <a:noFill/>
          </a:ln>
        </p:spPr>
      </p:pic>
      <p:pic>
        <p:nvPicPr>
          <p:cNvPr id="77" name="Picture 4"/>
          <p:cNvPicPr/>
          <p:nvPr/>
        </p:nvPicPr>
        <p:blipFill>
          <a:blip r:embed="rId3"/>
          <a:stretch/>
        </p:blipFill>
        <p:spPr>
          <a:xfrm>
            <a:off x="6796080" y="1556640"/>
            <a:ext cx="2026800" cy="1365480"/>
          </a:xfrm>
          <a:prstGeom prst="rect">
            <a:avLst/>
          </a:prstGeom>
          <a:noFill/>
          <a:ln w="0">
            <a:noFill/>
          </a:ln>
        </p:spPr>
      </p:pic>
      <p:pic>
        <p:nvPicPr>
          <p:cNvPr id="78" name="Picture 5"/>
          <p:cNvPicPr/>
          <p:nvPr/>
        </p:nvPicPr>
        <p:blipFill>
          <a:blip r:embed="rId4"/>
          <a:stretch/>
        </p:blipFill>
        <p:spPr>
          <a:xfrm>
            <a:off x="6822000" y="3069000"/>
            <a:ext cx="2004120" cy="1946160"/>
          </a:xfrm>
          <a:prstGeom prst="rect">
            <a:avLst/>
          </a:prstGeom>
          <a:noFill/>
          <a:ln w="0">
            <a:noFill/>
          </a:ln>
        </p:spPr>
      </p:pic>
      <p:pic>
        <p:nvPicPr>
          <p:cNvPr id="79" name="Picture 6"/>
          <p:cNvPicPr/>
          <p:nvPr/>
        </p:nvPicPr>
        <p:blipFill>
          <a:blip r:embed="rId5"/>
          <a:stretch/>
        </p:blipFill>
        <p:spPr>
          <a:xfrm>
            <a:off x="6822000" y="5085360"/>
            <a:ext cx="1970640" cy="1108440"/>
          </a:xfrm>
          <a:prstGeom prst="rect">
            <a:avLst/>
          </a:prstGeom>
          <a:noFill/>
          <a:ln w="0">
            <a:noFill/>
          </a:ln>
        </p:spPr>
      </p:pic>
      <p:pic>
        <p:nvPicPr>
          <p:cNvPr id="80" name="Picture 7"/>
          <p:cNvPicPr/>
          <p:nvPr/>
        </p:nvPicPr>
        <p:blipFill>
          <a:blip r:embed="rId6"/>
          <a:stretch/>
        </p:blipFill>
        <p:spPr>
          <a:xfrm>
            <a:off x="107640" y="3701520"/>
            <a:ext cx="1804680" cy="24922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7261AFC5-343B-4DA2-9E66-7D09231C3517}" type="slidenum">
              <a:t>2</a:t>
            </a:fld>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188640"/>
            <a:ext cx="8229240" cy="575640"/>
          </a:xfrm>
          <a:prstGeom prst="rect">
            <a:avLst/>
          </a:prstGeom>
          <a:noFill/>
          <a:ln w="0">
            <a:noFill/>
          </a:ln>
        </p:spPr>
        <p:txBody>
          <a:bodyPr lIns="91440" tIns="45720" rIns="91440" bIns="45720" anchor="ctr">
            <a:normAutofit/>
          </a:bodyPr>
          <a:p>
            <a:pPr indent="0" algn="l" defTabSz="914400">
              <a:lnSpc>
                <a:spcPct val="100000"/>
              </a:lnSpc>
              <a:buNone/>
            </a:pPr>
            <a:r>
              <a:rPr lang="fr-FR" sz="2800" b="0" u="none" strike="noStrike">
                <a:solidFill>
                  <a:schemeClr val="lt1"/>
                </a:solidFill>
                <a:effectLst/>
                <a:uFillTx/>
                <a:latin typeface="Modern No. 20"/>
              </a:rPr>
              <a:t>Obsolescence  </a:t>
            </a:r>
            <a:r>
              <a:rPr lang="fr-FR" sz="2800" b="0" u="none" strike="noStrike">
                <a:solidFill>
                  <a:schemeClr val="lt1"/>
                </a:solidFill>
                <a:effectLst/>
                <a:uFillTx/>
                <a:latin typeface="Modern No. 20"/>
              </a:rPr>
              <a:t>règlementaire </a:t>
            </a:r>
            <a:r>
              <a:rPr lang="fr-FR" sz="2800" b="0" u="none" strike="noStrike">
                <a:solidFill>
                  <a:schemeClr val="lt1">
                    <a:lumMod val="95000"/>
                    <a:lumOff val="5000"/>
                  </a:schemeClr>
                </a:solidFill>
                <a:effectLst/>
                <a:uFillTx/>
                <a:latin typeface="Modern No. 20"/>
              </a:rPr>
              <a:t>: sécurité</a:t>
            </a:r>
            <a:endParaRPr lang="fr-FR" sz="2800" b="0" u="none" strike="noStrike">
              <a:solidFill>
                <a:schemeClr val="lt1"/>
              </a:solidFill>
              <a:effectLst/>
              <a:uFillTx/>
              <a:latin typeface="Calibri"/>
            </a:endParaRPr>
          </a:p>
        </p:txBody>
      </p:sp>
      <p:sp>
        <p:nvSpPr>
          <p:cNvPr id="155" name="PlaceHolder 2"/>
          <p:cNvSpPr>
            <a:spLocks noGrp="1"/>
          </p:cNvSpPr>
          <p:nvPr>
            <p:ph/>
          </p:nvPr>
        </p:nvSpPr>
        <p:spPr>
          <a:xfrm>
            <a:off x="467640" y="1052640"/>
            <a:ext cx="8229240" cy="5217120"/>
          </a:xfrm>
          <a:prstGeom prst="rect">
            <a:avLst/>
          </a:prstGeom>
          <a:noFill/>
          <a:ln w="0">
            <a:noFill/>
          </a:ln>
        </p:spPr>
        <p:txBody>
          <a:bodyPr lIns="91440" tIns="45720" rIns="91440" bIns="45720" anchor="t">
            <a:normAutofit/>
          </a:bodyPr>
          <a:p>
            <a:pPr indent="0" algn="l" defTabSz="914400">
              <a:lnSpc>
                <a:spcPct val="100000"/>
              </a:lnSpc>
              <a:spcBef>
                <a:spcPts val="641"/>
              </a:spcBef>
              <a:buNone/>
              <a:tabLst>
                <a:tab pos="0" algn="l"/>
              </a:tabLst>
            </a:pPr>
            <a:r>
              <a:rPr lang="fr-FR" sz="3200" b="0" u="none" strike="noStrike">
                <a:solidFill>
                  <a:schemeClr val="lt1"/>
                </a:solidFill>
                <a:effectLst/>
                <a:uFillTx/>
                <a:latin typeface="Calibri"/>
              </a:rPr>
              <a:t>           </a:t>
            </a:r>
            <a:r>
              <a:rPr lang="fr-FR" sz="2000" b="0" u="none" strike="noStrike">
                <a:solidFill>
                  <a:schemeClr val="lt1"/>
                </a:solidFill>
                <a:effectLst/>
                <a:uFillTx/>
                <a:latin typeface="Modern No. 20"/>
              </a:rPr>
              <a:t>capacité de l’immeuble à anticiper les règlementations futures :</a:t>
            </a:r>
            <a:endParaRPr lang="fr-FR" sz="2000" b="0" u="none" strike="noStrike">
              <a:solidFill>
                <a:schemeClr val="lt1"/>
              </a:solidFill>
              <a:effectLst/>
              <a:uFillTx/>
              <a:latin typeface="Calibri"/>
            </a:endParaRPr>
          </a:p>
          <a:p>
            <a:pPr indent="0" algn="l" defTabSz="914400">
              <a:lnSpc>
                <a:spcPct val="100000"/>
              </a:lnSpc>
              <a:buNone/>
              <a:tabLst>
                <a:tab pos="0" algn="l"/>
              </a:tabLst>
            </a:pPr>
            <a:r>
              <a:rPr lang="fr-FR" sz="2000" b="0" u="none" strike="noStrike">
                <a:solidFill>
                  <a:schemeClr val="lt1"/>
                </a:solidFill>
                <a:effectLst/>
                <a:uFillTx/>
                <a:latin typeface="Modern No. 20"/>
              </a:rPr>
              <a:t>                                                   sécurité incendie</a:t>
            </a:r>
            <a:endParaRPr lang="fr-FR" sz="20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endParaRPr lang="fr-FR" sz="2400" b="0" u="none" strike="noStrike">
              <a:solidFill>
                <a:schemeClr val="lt1"/>
              </a:solidFill>
              <a:effectLst/>
              <a:uFillTx/>
              <a:latin typeface="Calibri"/>
            </a:endParaRPr>
          </a:p>
          <a:p>
            <a:pPr indent="0" algn="l" defTabSz="914400">
              <a:lnSpc>
                <a:spcPct val="100000"/>
              </a:lnSpc>
              <a:buNone/>
              <a:tabLst>
                <a:tab pos="0" algn="l"/>
              </a:tabLst>
            </a:pPr>
            <a:r>
              <a:rPr lang="fr-FR" sz="2400" b="0" u="none" strike="noStrike">
                <a:solidFill>
                  <a:schemeClr val="lt1"/>
                </a:solidFill>
                <a:effectLst/>
                <a:uFillTx/>
                <a:latin typeface="Modern No. 20"/>
              </a:rPr>
              <a:t>  </a:t>
            </a:r>
            <a:endParaRPr lang="fr-FR" sz="2400" b="0" u="none" strike="noStrike">
              <a:solidFill>
                <a:schemeClr val="lt1"/>
              </a:solidFill>
              <a:effectLst/>
              <a:uFillTx/>
              <a:latin typeface="Calibri"/>
            </a:endParaRPr>
          </a:p>
        </p:txBody>
      </p:sp>
      <p:pic>
        <p:nvPicPr>
          <p:cNvPr id="156" name="Picture 2"/>
          <p:cNvPicPr/>
          <p:nvPr/>
        </p:nvPicPr>
        <p:blipFill>
          <a:blip r:embed="rId1"/>
          <a:stretch/>
        </p:blipFill>
        <p:spPr>
          <a:xfrm>
            <a:off x="6156000" y="0"/>
            <a:ext cx="1884960" cy="1121040"/>
          </a:xfrm>
          <a:prstGeom prst="rect">
            <a:avLst/>
          </a:prstGeom>
          <a:noFill/>
          <a:ln w="0">
            <a:noFill/>
          </a:ln>
        </p:spPr>
      </p:pic>
      <p:pic>
        <p:nvPicPr>
          <p:cNvPr id="157" name="Picture 6"/>
          <p:cNvPicPr/>
          <p:nvPr/>
        </p:nvPicPr>
        <p:blipFill>
          <a:blip r:embed="rId2"/>
          <a:stretch/>
        </p:blipFill>
        <p:spPr>
          <a:xfrm>
            <a:off x="2051640" y="2133000"/>
            <a:ext cx="5254920" cy="352800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D847AFAA-665A-4C4D-8253-0773929681B4}"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467640" y="260640"/>
            <a:ext cx="8229240" cy="876240"/>
          </a:xfrm>
          <a:prstGeom prst="rect">
            <a:avLst/>
          </a:prstGeom>
          <a:noFill/>
          <a:ln w="0">
            <a:noFill/>
          </a:ln>
        </p:spPr>
        <p:txBody>
          <a:bodyPr lIns="91440" tIns="45720" rIns="91440" bIns="45720" anchor="ctr">
            <a:normAutofit fontScale="85000" lnSpcReduction="9999"/>
          </a:bodyPr>
          <a:p>
            <a:pPr indent="0" algn="ctr" defTabSz="914400">
              <a:lnSpc>
                <a:spcPct val="100000"/>
              </a:lnSpc>
              <a:buNone/>
            </a:pPr>
            <a:r>
              <a:rPr lang="fr-FR" sz="3200" b="0" u="none" strike="noStrike">
                <a:solidFill>
                  <a:schemeClr val="lt1"/>
                </a:solidFill>
                <a:effectLst/>
                <a:uFillTx/>
                <a:latin typeface="Modern No. 20"/>
              </a:rPr>
              <a:t>Obsolescence  </a:t>
            </a:r>
            <a:r>
              <a:rPr lang="fr-FR" sz="3200" b="0" u="none" strike="noStrike">
                <a:solidFill>
                  <a:schemeClr val="lt1"/>
                </a:solidFill>
                <a:effectLst/>
                <a:uFillTx/>
                <a:latin typeface="Modern No. 20"/>
              </a:rPr>
              <a:t>règlementaire</a:t>
            </a:r>
            <a:r>
              <a:rPr lang="fr-FR" sz="3200" b="0" u="none" strike="noStrike">
                <a:solidFill>
                  <a:schemeClr val="lt1"/>
                </a:solidFill>
                <a:effectLst/>
                <a:uFillTx/>
                <a:latin typeface="Modern No. 20"/>
              </a:rPr>
              <a:t> </a:t>
            </a:r>
            <a:r>
              <a:rPr lang="fr-FR" sz="3100" b="0" u="none" strike="noStrike">
                <a:solidFill>
                  <a:schemeClr val="lt1"/>
                </a:solidFill>
                <a:effectLst/>
                <a:uFillTx/>
                <a:latin typeface="Modern No. 20"/>
              </a:rPr>
              <a:t>: accidents du travail </a:t>
            </a:r>
            <a:br>
              <a:rPr sz="3100"/>
            </a:br>
            <a:endParaRPr lang="fr-FR" sz="3100" b="0" u="none" strike="noStrike">
              <a:solidFill>
                <a:schemeClr val="lt1"/>
              </a:solidFill>
              <a:effectLst/>
              <a:uFillTx/>
              <a:latin typeface="Calibri"/>
            </a:endParaRPr>
          </a:p>
        </p:txBody>
      </p:sp>
      <p:sp>
        <p:nvSpPr>
          <p:cNvPr id="159" name="PlaceHolder 2"/>
          <p:cNvSpPr>
            <a:spLocks noGrp="1"/>
          </p:cNvSpPr>
          <p:nvPr>
            <p:ph/>
          </p:nvPr>
        </p:nvSpPr>
        <p:spPr>
          <a:xfrm>
            <a:off x="457200" y="1600200"/>
            <a:ext cx="8229240" cy="4525560"/>
          </a:xfrm>
          <a:prstGeom prst="rect">
            <a:avLst/>
          </a:prstGeom>
          <a:noFill/>
          <a:ln w="0">
            <a:noFill/>
          </a:ln>
        </p:spPr>
        <p:txBody>
          <a:bodyPr lIns="91440" tIns="45720" rIns="91440" bIns="45720" anchor="t">
            <a:noAutofit/>
          </a:bodyPr>
          <a:p>
            <a:pPr indent="0" algn="l" defTabSz="914400">
              <a:spcBef>
                <a:spcPts val="641"/>
              </a:spcBef>
              <a:buNone/>
            </a:pPr>
            <a:endParaRPr lang="fr-FR" sz="3200" b="0" u="none" strike="noStrike">
              <a:solidFill>
                <a:schemeClr val="lt1"/>
              </a:solidFill>
              <a:effectLst/>
              <a:uFillTx/>
              <a:latin typeface="Calibri"/>
            </a:endParaRPr>
          </a:p>
        </p:txBody>
      </p:sp>
      <p:pic>
        <p:nvPicPr>
          <p:cNvPr id="160" name="Picture 2"/>
          <p:cNvPicPr/>
          <p:nvPr/>
        </p:nvPicPr>
        <p:blipFill>
          <a:blip r:embed="rId1"/>
          <a:stretch/>
        </p:blipFill>
        <p:spPr>
          <a:xfrm>
            <a:off x="755640" y="908640"/>
            <a:ext cx="7961760" cy="4104000"/>
          </a:xfrm>
          <a:prstGeom prst="rect">
            <a:avLst/>
          </a:prstGeom>
          <a:noFill/>
          <a:ln w="0">
            <a:noFill/>
          </a:ln>
        </p:spPr>
      </p:pic>
      <p:pic>
        <p:nvPicPr>
          <p:cNvPr id="161" name="Picture 2"/>
          <p:cNvPicPr/>
          <p:nvPr/>
        </p:nvPicPr>
        <p:blipFill>
          <a:blip r:embed="rId2"/>
          <a:stretch/>
        </p:blipFill>
        <p:spPr>
          <a:xfrm>
            <a:off x="3780000" y="5157360"/>
            <a:ext cx="1439640" cy="85752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53537115-B4AB-44B5-B864-166F08A6064E}" type="slidenum">
              <a:t>21</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4680"/>
            <a:ext cx="8229240" cy="705600"/>
          </a:xfrm>
          <a:prstGeom prst="rect">
            <a:avLst/>
          </a:prstGeom>
          <a:noFill/>
          <a:ln w="0">
            <a:noFill/>
          </a:ln>
        </p:spPr>
        <p:txBody>
          <a:bodyPr lIns="91440" tIns="45720" rIns="91440" bIns="45720" anchor="ctr">
            <a:normAutofit fontScale="32500" lnSpcReduction="19999"/>
          </a:bodyPr>
          <a:p>
            <a:pPr indent="0" algn="ctr" defTabSz="914400">
              <a:lnSpc>
                <a:spcPct val="100000"/>
              </a:lnSpc>
              <a:buNone/>
            </a:pPr>
            <a:br>
              <a:rPr sz="2900"/>
            </a:br>
            <a:r>
              <a:rPr lang="fr-FR" sz="3100" b="0" u="none" strike="noStrike">
                <a:solidFill>
                  <a:schemeClr val="lt1"/>
                </a:solidFill>
                <a:effectLst/>
                <a:uFillTx/>
                <a:latin typeface="Modern No. 20"/>
              </a:rPr>
              <a:t>Obsolescence </a:t>
            </a:r>
            <a:r>
              <a:rPr lang="fr-FR" sz="3100" b="0" u="none" strike="noStrike">
                <a:solidFill>
                  <a:schemeClr val="lt1"/>
                </a:solidFill>
                <a:effectLst/>
                <a:uFillTx/>
                <a:latin typeface="Modern No. 20"/>
              </a:rPr>
              <a:t> </a:t>
            </a:r>
            <a:r>
              <a:rPr lang="fr-FR" sz="3100" b="0" u="none" strike="noStrike">
                <a:solidFill>
                  <a:schemeClr val="lt1"/>
                </a:solidFill>
                <a:effectLst/>
                <a:uFillTx/>
                <a:latin typeface="Modern No. 20"/>
              </a:rPr>
              <a:t>règlementaire </a:t>
            </a:r>
            <a:r>
              <a:rPr lang="fr-FR" sz="2000" b="0" u="none" strike="noStrike">
                <a:solidFill>
                  <a:schemeClr val="lt1"/>
                </a:solidFill>
                <a:effectLst/>
                <a:uFillTx/>
                <a:latin typeface="Modern No. 20"/>
              </a:rPr>
              <a:t>: </a:t>
            </a:r>
            <a:r>
              <a:rPr lang="fr-FR" sz="3600" b="0" u="none" strike="noStrike">
                <a:solidFill>
                  <a:schemeClr val="lt1"/>
                </a:solidFill>
                <a:effectLst/>
                <a:uFillTx/>
                <a:latin typeface="Modern No. 20"/>
              </a:rPr>
              <a:t>énergie</a:t>
            </a:r>
            <a:br>
              <a:rPr sz="4900"/>
            </a:br>
            <a:endParaRPr lang="fr-FR" sz="3600" b="0" u="none" strike="noStrike">
              <a:solidFill>
                <a:schemeClr val="lt1"/>
              </a:solidFill>
              <a:effectLst/>
              <a:uFillTx/>
              <a:latin typeface="Calibri"/>
            </a:endParaRPr>
          </a:p>
        </p:txBody>
      </p:sp>
      <p:pic>
        <p:nvPicPr>
          <p:cNvPr id="163" name="Picture 2"/>
          <p:cNvPicPr/>
          <p:nvPr/>
        </p:nvPicPr>
        <p:blipFill>
          <a:blip r:embed="rId1"/>
          <a:stretch/>
        </p:blipFill>
        <p:spPr>
          <a:xfrm>
            <a:off x="323280" y="2061000"/>
            <a:ext cx="8654040" cy="3744000"/>
          </a:xfrm>
          <a:prstGeom prst="rect">
            <a:avLst/>
          </a:prstGeom>
          <a:noFill/>
          <a:ln w="0">
            <a:noFill/>
          </a:ln>
        </p:spPr>
      </p:pic>
      <p:pic>
        <p:nvPicPr>
          <p:cNvPr id="164" name="Picture 2"/>
          <p:cNvPicPr/>
          <p:nvPr/>
        </p:nvPicPr>
        <p:blipFill>
          <a:blip r:embed="rId2"/>
          <a:stretch/>
        </p:blipFill>
        <p:spPr>
          <a:xfrm>
            <a:off x="5580000" y="908640"/>
            <a:ext cx="1728000" cy="103212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245FE90B-DE38-49F2-B55D-8B89D30F24CC}" type="slidenum">
              <a:t>22</a:t>
            </a:fld>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489240" y="404640"/>
            <a:ext cx="8229240" cy="935640"/>
          </a:xfrm>
          <a:prstGeom prst="rect">
            <a:avLst/>
          </a:prstGeom>
          <a:noFill/>
          <a:ln w="0">
            <a:noFill/>
          </a:ln>
        </p:spPr>
        <p:txBody>
          <a:bodyPr lIns="91440" tIns="45720" rIns="91440" bIns="45720" anchor="ctr">
            <a:normAutofit fontScale="55000" lnSpcReduction="19999"/>
          </a:bodyPr>
          <a:p>
            <a:pPr indent="0" algn="ctr" defTabSz="914400">
              <a:lnSpc>
                <a:spcPct val="100000"/>
              </a:lnSpc>
              <a:buNone/>
            </a:pPr>
            <a:br>
              <a:rPr sz="2900"/>
            </a:br>
            <a:r>
              <a:rPr lang="fr-FR" sz="2700" b="0" u="none" strike="noStrike">
                <a:solidFill>
                  <a:schemeClr val="lt1"/>
                </a:solidFill>
                <a:effectLst/>
                <a:uFillTx/>
                <a:latin typeface="Modern No. 20"/>
              </a:rPr>
              <a:t>Obsolescence</a:t>
            </a:r>
            <a:r>
              <a:rPr lang="fr-FR" sz="2700" b="0" u="none" strike="noStrike">
                <a:solidFill>
                  <a:schemeClr val="lt1"/>
                </a:solidFill>
                <a:effectLst/>
                <a:uFillTx/>
                <a:latin typeface="Modern No. 20"/>
              </a:rPr>
              <a:t>  </a:t>
            </a:r>
            <a:r>
              <a:rPr lang="fr-FR" sz="2700" b="0" u="none" strike="noStrike">
                <a:solidFill>
                  <a:schemeClr val="lt1"/>
                </a:solidFill>
                <a:effectLst/>
                <a:uFillTx/>
                <a:latin typeface="Modern No. 20"/>
              </a:rPr>
              <a:t>règlementaire </a:t>
            </a:r>
            <a:r>
              <a:rPr lang="fr-FR" sz="1800" b="0" u="none" strike="noStrike">
                <a:solidFill>
                  <a:schemeClr val="lt1"/>
                </a:solidFill>
                <a:effectLst/>
                <a:uFillTx/>
                <a:latin typeface="Modern No. 20"/>
              </a:rPr>
              <a:t>: </a:t>
            </a:r>
            <a:r>
              <a:rPr lang="fr-FR" sz="2700" b="0" u="none" strike="noStrike">
                <a:solidFill>
                  <a:schemeClr val="lt1"/>
                </a:solidFill>
                <a:effectLst/>
                <a:uFillTx/>
                <a:latin typeface="Modern No. 20"/>
              </a:rPr>
              <a:t>environnement</a:t>
            </a:r>
            <a:br>
              <a:rPr sz="4400"/>
            </a:br>
            <a:endParaRPr lang="fr-FR" sz="2700" b="0" u="none" strike="noStrike">
              <a:solidFill>
                <a:schemeClr val="lt1"/>
              </a:solidFill>
              <a:effectLst/>
              <a:uFillTx/>
              <a:latin typeface="Calibri"/>
            </a:endParaRPr>
          </a:p>
        </p:txBody>
      </p:sp>
      <p:pic>
        <p:nvPicPr>
          <p:cNvPr id="166" name="Picture 2"/>
          <p:cNvPicPr/>
          <p:nvPr/>
        </p:nvPicPr>
        <p:blipFill>
          <a:blip r:embed="rId1"/>
          <a:stretch/>
        </p:blipFill>
        <p:spPr>
          <a:xfrm>
            <a:off x="323640" y="1340640"/>
            <a:ext cx="8572320" cy="3528000"/>
          </a:xfrm>
          <a:prstGeom prst="rect">
            <a:avLst/>
          </a:prstGeom>
          <a:noFill/>
          <a:ln w="0">
            <a:noFill/>
          </a:ln>
        </p:spPr>
      </p:pic>
      <p:pic>
        <p:nvPicPr>
          <p:cNvPr id="167" name="Picture 2"/>
          <p:cNvPicPr/>
          <p:nvPr/>
        </p:nvPicPr>
        <p:blipFill>
          <a:blip r:embed="rId2"/>
          <a:stretch/>
        </p:blipFill>
        <p:spPr>
          <a:xfrm>
            <a:off x="3890520" y="5034240"/>
            <a:ext cx="1437840" cy="85860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7670C56A-EDD1-4AA3-A0A1-A5BCCC1C438B}" type="slidenum">
              <a:t>23</a:t>
            </a:fld>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188640"/>
            <a:ext cx="8229240" cy="863640"/>
          </a:xfrm>
          <a:prstGeom prst="rect">
            <a:avLst/>
          </a:prstGeom>
          <a:noFill/>
          <a:ln w="0">
            <a:noFill/>
          </a:ln>
        </p:spPr>
        <p:txBody>
          <a:bodyPr lIns="91440" tIns="45720" rIns="91440" bIns="45720" anchor="ctr">
            <a:normAutofit fontScale="55000" lnSpcReduction="19999"/>
          </a:bodyPr>
          <a:p>
            <a:pPr indent="0" algn="ctr" defTabSz="914400">
              <a:lnSpc>
                <a:spcPct val="100000"/>
              </a:lnSpc>
              <a:buNone/>
            </a:pPr>
            <a:br>
              <a:rPr sz="2900"/>
            </a:br>
            <a:r>
              <a:rPr lang="fr-FR" sz="2700" b="0" u="none" strike="noStrike">
                <a:solidFill>
                  <a:schemeClr val="lt1"/>
                </a:solidFill>
                <a:effectLst/>
                <a:uFillTx/>
                <a:latin typeface="Modern No. 20"/>
              </a:rPr>
              <a:t>Obsolescence</a:t>
            </a:r>
            <a:r>
              <a:rPr lang="fr-FR" sz="2700" b="0" u="none" strike="noStrike">
                <a:solidFill>
                  <a:schemeClr val="lt1"/>
                </a:solidFill>
                <a:effectLst/>
                <a:uFillTx/>
                <a:latin typeface="Modern No. 20"/>
              </a:rPr>
              <a:t>  </a:t>
            </a:r>
            <a:r>
              <a:rPr lang="fr-FR" sz="2700" b="0" u="none" strike="noStrike">
                <a:solidFill>
                  <a:schemeClr val="lt1"/>
                </a:solidFill>
                <a:effectLst/>
                <a:uFillTx/>
                <a:latin typeface="Modern No. 20"/>
              </a:rPr>
              <a:t>règlementaire </a:t>
            </a:r>
            <a:r>
              <a:rPr lang="fr-FR" sz="2000" b="0" u="none" strike="noStrike">
                <a:solidFill>
                  <a:schemeClr val="lt1"/>
                </a:solidFill>
                <a:effectLst/>
                <a:uFillTx/>
                <a:latin typeface="Modern No. 20"/>
              </a:rPr>
              <a:t>:</a:t>
            </a:r>
            <a:r>
              <a:rPr lang="fr-FR" sz="2700" b="0" u="none" strike="noStrike">
                <a:solidFill>
                  <a:schemeClr val="lt1"/>
                </a:solidFill>
                <a:effectLst/>
                <a:uFillTx/>
                <a:latin typeface="Modern No. 20"/>
              </a:rPr>
              <a:t> </a:t>
            </a:r>
            <a:r>
              <a:rPr lang="fr-FR" sz="2700" b="0" u="none" strike="noStrike">
                <a:solidFill>
                  <a:schemeClr val="lt1"/>
                </a:solidFill>
                <a:effectLst/>
                <a:uFillTx/>
                <a:latin typeface="Modern No. 20"/>
              </a:rPr>
              <a:t>santé</a:t>
            </a:r>
            <a:br>
              <a:rPr sz="4400"/>
            </a:br>
            <a:endParaRPr lang="fr-FR" sz="2700" b="0" u="none" strike="noStrike">
              <a:solidFill>
                <a:schemeClr val="lt1"/>
              </a:solidFill>
              <a:effectLst/>
              <a:uFillTx/>
              <a:latin typeface="Calibri"/>
            </a:endParaRPr>
          </a:p>
        </p:txBody>
      </p:sp>
      <p:pic>
        <p:nvPicPr>
          <p:cNvPr id="169" name="Picture 2"/>
          <p:cNvPicPr/>
          <p:nvPr/>
        </p:nvPicPr>
        <p:blipFill>
          <a:blip r:embed="rId1"/>
          <a:stretch/>
        </p:blipFill>
        <p:spPr>
          <a:xfrm>
            <a:off x="5081760" y="1162080"/>
            <a:ext cx="3426480" cy="2569680"/>
          </a:xfrm>
          <a:prstGeom prst="rect">
            <a:avLst/>
          </a:prstGeom>
          <a:noFill/>
          <a:ln w="0">
            <a:noFill/>
          </a:ln>
        </p:spPr>
      </p:pic>
      <p:pic>
        <p:nvPicPr>
          <p:cNvPr id="170" name="Picture 3"/>
          <p:cNvPicPr/>
          <p:nvPr/>
        </p:nvPicPr>
        <p:blipFill>
          <a:blip r:embed="rId2"/>
          <a:stretch/>
        </p:blipFill>
        <p:spPr>
          <a:xfrm>
            <a:off x="179640" y="1207440"/>
            <a:ext cx="2651400" cy="2498400"/>
          </a:xfrm>
          <a:prstGeom prst="rect">
            <a:avLst/>
          </a:prstGeom>
          <a:noFill/>
          <a:ln w="0">
            <a:noFill/>
          </a:ln>
        </p:spPr>
      </p:pic>
      <p:pic>
        <p:nvPicPr>
          <p:cNvPr id="171" name="Picture 4"/>
          <p:cNvPicPr/>
          <p:nvPr/>
        </p:nvPicPr>
        <p:blipFill>
          <a:blip r:embed="rId3"/>
          <a:stretch/>
        </p:blipFill>
        <p:spPr>
          <a:xfrm>
            <a:off x="5436000" y="3933000"/>
            <a:ext cx="3071880" cy="2304000"/>
          </a:xfrm>
          <a:prstGeom prst="rect">
            <a:avLst/>
          </a:prstGeom>
          <a:noFill/>
          <a:ln w="0">
            <a:noFill/>
          </a:ln>
        </p:spPr>
      </p:pic>
      <p:pic>
        <p:nvPicPr>
          <p:cNvPr id="172" name="Picture 5"/>
          <p:cNvPicPr/>
          <p:nvPr/>
        </p:nvPicPr>
        <p:blipFill>
          <a:blip r:embed="rId4"/>
          <a:stretch/>
        </p:blipFill>
        <p:spPr>
          <a:xfrm>
            <a:off x="52560" y="3933000"/>
            <a:ext cx="5207400" cy="2304000"/>
          </a:xfrm>
          <a:prstGeom prst="rect">
            <a:avLst/>
          </a:prstGeom>
          <a:noFill/>
          <a:ln w="0">
            <a:noFill/>
          </a:ln>
        </p:spPr>
      </p:pic>
      <p:pic>
        <p:nvPicPr>
          <p:cNvPr id="173" name="Picture 2"/>
          <p:cNvPicPr/>
          <p:nvPr/>
        </p:nvPicPr>
        <p:blipFill>
          <a:blip r:embed="rId5"/>
          <a:stretch/>
        </p:blipFill>
        <p:spPr>
          <a:xfrm>
            <a:off x="3733200" y="1850400"/>
            <a:ext cx="1240920" cy="7408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E8D87D1D-47E5-4419-BE84-D216BD1DBDF5}"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339120" y="404640"/>
            <a:ext cx="8569080" cy="2217240"/>
          </a:xfrm>
          <a:prstGeom prst="rect">
            <a:avLst/>
          </a:prstGeom>
          <a:noFill/>
          <a:ln w="0">
            <a:noFill/>
          </a:ln>
        </p:spPr>
        <p:txBody>
          <a:bodyPr lIns="91440" tIns="45720" rIns="91440" bIns="45720" anchor="ctr">
            <a:noAutofit/>
          </a:bodyPr>
          <a:p>
            <a:pPr indent="0" algn="r" defTabSz="914400">
              <a:lnSpc>
                <a:spcPct val="100000"/>
              </a:lnSpc>
              <a:buNone/>
            </a:pPr>
            <a:r>
              <a:rPr lang="fr-FR" sz="1800" b="0" i="1" u="none" strike="noStrike">
                <a:solidFill>
                  <a:schemeClr val="lt1"/>
                </a:solidFill>
                <a:effectLst/>
                <a:uFillTx/>
                <a:latin typeface="Calibri"/>
              </a:rPr>
              <a:t>Penser</a:t>
            </a:r>
            <a:r>
              <a:rPr lang="fr-FR" sz="1800" b="1" i="1" u="none" strike="noStrike">
                <a:solidFill>
                  <a:schemeClr val="lt1"/>
                </a:solidFill>
                <a:effectLst/>
                <a:uFillTx/>
                <a:latin typeface="Calibri"/>
              </a:rPr>
              <a:t> usage </a:t>
            </a:r>
            <a:r>
              <a:rPr lang="fr-FR" sz="1800" b="0" i="1" u="none" strike="noStrike">
                <a:solidFill>
                  <a:schemeClr val="lt1"/>
                </a:solidFill>
                <a:effectLst/>
                <a:uFillTx/>
                <a:latin typeface="Calibri"/>
              </a:rPr>
              <a:t>avant</a:t>
            </a:r>
            <a:r>
              <a:rPr lang="fr-FR" sz="1800" b="1" i="1" u="none" strike="noStrike">
                <a:solidFill>
                  <a:schemeClr val="lt1"/>
                </a:solidFill>
                <a:effectLst/>
                <a:uFillTx/>
                <a:latin typeface="Calibri"/>
              </a:rPr>
              <a:t> forme</a:t>
            </a:r>
            <a:br>
              <a:rPr sz="1800"/>
            </a:br>
            <a:r>
              <a:rPr lang="fr-FR" sz="1800" b="0" i="1" u="none" strike="noStrike">
                <a:solidFill>
                  <a:schemeClr val="lt1"/>
                </a:solidFill>
                <a:effectLst/>
                <a:uFillTx/>
                <a:latin typeface="Calibri"/>
              </a:rPr>
              <a:t>Penser</a:t>
            </a:r>
            <a:r>
              <a:rPr lang="fr-FR" sz="1800" b="1" i="1" u="none" strike="noStrike">
                <a:solidFill>
                  <a:schemeClr val="lt1"/>
                </a:solidFill>
                <a:effectLst/>
                <a:uFillTx/>
                <a:latin typeface="Calibri"/>
              </a:rPr>
              <a:t> intégration </a:t>
            </a:r>
            <a:r>
              <a:rPr lang="fr-FR" sz="1800" b="0" i="1" u="none" strike="noStrike">
                <a:solidFill>
                  <a:schemeClr val="lt1"/>
                </a:solidFill>
                <a:effectLst/>
                <a:uFillTx/>
                <a:latin typeface="Calibri"/>
              </a:rPr>
              <a:t>avant</a:t>
            </a:r>
            <a:r>
              <a:rPr lang="fr-FR" sz="1800" b="1" i="1" u="none" strike="noStrike">
                <a:solidFill>
                  <a:schemeClr val="lt1"/>
                </a:solidFill>
                <a:effectLst/>
                <a:uFillTx/>
                <a:latin typeface="Calibri"/>
              </a:rPr>
              <a:t> objet</a:t>
            </a:r>
            <a:br>
              <a:rPr sz="1800"/>
            </a:br>
            <a:r>
              <a:rPr lang="fr-FR" sz="1800" b="0" i="1" u="none" strike="noStrike">
                <a:solidFill>
                  <a:schemeClr val="lt1"/>
                </a:solidFill>
                <a:effectLst/>
                <a:uFillTx/>
                <a:latin typeface="Calibri"/>
              </a:rPr>
              <a:t>Penser</a:t>
            </a:r>
            <a:r>
              <a:rPr lang="fr-FR" sz="1800" b="1" i="1" u="none" strike="noStrike">
                <a:solidFill>
                  <a:schemeClr val="lt1"/>
                </a:solidFill>
                <a:effectLst/>
                <a:uFillTx/>
                <a:latin typeface="Calibri"/>
              </a:rPr>
              <a:t> mode de vie </a:t>
            </a:r>
            <a:r>
              <a:rPr lang="fr-FR" sz="1800" b="0" i="1" u="none" strike="noStrike">
                <a:solidFill>
                  <a:schemeClr val="lt1"/>
                </a:solidFill>
                <a:effectLst/>
                <a:uFillTx/>
                <a:latin typeface="Calibri"/>
              </a:rPr>
              <a:t>et</a:t>
            </a:r>
            <a:r>
              <a:rPr lang="fr-FR" sz="1800" b="1" i="1" u="none" strike="noStrike">
                <a:solidFill>
                  <a:schemeClr val="lt1"/>
                </a:solidFill>
                <a:effectLst/>
                <a:uFillTx/>
                <a:latin typeface="Calibri"/>
              </a:rPr>
              <a:t> comportement  </a:t>
            </a:r>
            <a:r>
              <a:rPr lang="fr-FR" sz="1800" b="0" i="1" u="none" strike="noStrike">
                <a:solidFill>
                  <a:schemeClr val="lt1"/>
                </a:solidFill>
                <a:effectLst/>
                <a:uFillTx/>
                <a:latin typeface="Calibri"/>
              </a:rPr>
              <a:t>avant </a:t>
            </a:r>
            <a:r>
              <a:rPr lang="fr-FR" sz="1800" b="1" i="1" u="none" strike="noStrike">
                <a:solidFill>
                  <a:schemeClr val="lt1"/>
                </a:solidFill>
                <a:effectLst/>
                <a:uFillTx/>
                <a:latin typeface="Calibri"/>
              </a:rPr>
              <a:t>bâti </a:t>
            </a:r>
            <a:br>
              <a:rPr sz="1800"/>
            </a:br>
            <a:br>
              <a:rPr sz="2800"/>
            </a:br>
            <a:r>
              <a:rPr lang="fr-FR" sz="1800" b="1" i="1" u="none" strike="noStrike">
                <a:solidFill>
                  <a:schemeClr val="lt1"/>
                </a:solidFill>
                <a:effectLst/>
                <a:uFillTx/>
                <a:latin typeface="Calibri"/>
              </a:rPr>
              <a:t>La santé </a:t>
            </a:r>
            <a:r>
              <a:rPr lang="fr-FR" sz="1800" b="0" i="1" u="none" strike="noStrike">
                <a:solidFill>
                  <a:schemeClr val="lt1"/>
                </a:solidFill>
                <a:effectLst/>
                <a:uFillTx/>
                <a:latin typeface="Calibri"/>
              </a:rPr>
              <a:t>dans le bâtiment</a:t>
            </a:r>
            <a:br>
              <a:rPr sz="1800"/>
            </a:br>
            <a:r>
              <a:rPr lang="fr-FR" sz="1800" b="0" i="1" u="none" strike="noStrike">
                <a:solidFill>
                  <a:schemeClr val="lt1"/>
                </a:solidFill>
                <a:effectLst/>
                <a:uFillTx/>
                <a:latin typeface="Calibri"/>
              </a:rPr>
              <a:t>La chasse au </a:t>
            </a:r>
            <a:r>
              <a:rPr lang="fr-FR" sz="1800" b="1" i="1" u="none" strike="noStrike">
                <a:solidFill>
                  <a:schemeClr val="lt1"/>
                </a:solidFill>
                <a:effectLst/>
                <a:uFillTx/>
                <a:latin typeface="Calibri"/>
              </a:rPr>
              <a:t>carbone</a:t>
            </a:r>
            <a:br>
              <a:rPr sz="1600"/>
            </a:br>
            <a:endParaRPr lang="fr-FR" sz="1800" b="0" u="none" strike="noStrike">
              <a:solidFill>
                <a:schemeClr val="lt1"/>
              </a:solidFill>
              <a:effectLst/>
              <a:uFillTx/>
              <a:latin typeface="Calibri"/>
            </a:endParaRPr>
          </a:p>
        </p:txBody>
      </p:sp>
      <p:pic>
        <p:nvPicPr>
          <p:cNvPr id="175" name="Image 4"/>
          <p:cNvPicPr/>
          <p:nvPr/>
        </p:nvPicPr>
        <p:blipFill>
          <a:blip r:embed="rId1"/>
          <a:stretch/>
        </p:blipFill>
        <p:spPr>
          <a:xfrm>
            <a:off x="251640" y="3398040"/>
            <a:ext cx="3715200" cy="2449440"/>
          </a:xfrm>
          <a:prstGeom prst="rect">
            <a:avLst/>
          </a:prstGeom>
          <a:noFill/>
          <a:ln w="0">
            <a:noFill/>
          </a:ln>
        </p:spPr>
      </p:pic>
      <p:pic>
        <p:nvPicPr>
          <p:cNvPr id="176" name="Image 5"/>
          <p:cNvPicPr/>
          <p:nvPr/>
        </p:nvPicPr>
        <p:blipFill>
          <a:blip r:embed="rId2"/>
          <a:stretch/>
        </p:blipFill>
        <p:spPr>
          <a:xfrm>
            <a:off x="4035240" y="3392280"/>
            <a:ext cx="4875840" cy="24375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B9A1B310-2CE2-4BD1-A01D-513031715674}" type="slidenum">
              <a:t>25</a:t>
            </a:fld>
          </a:p>
        </p:txBody>
      </p:sp>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nodeType="clickEffect">
                      <p:stCondLst>
                        <p:cond delay="indefinite"/>
                      </p:stCondLst>
                      <p:childTnLst>
                        <p:par>
                          <p:cTn id="34" fill="hold" nodeType="withEffect">
                            <p:stCondLst>
                              <p:cond delay="0"/>
                            </p:stCondLst>
                            <p:childTnLst>
                              <p:par>
                                <p:cTn id="35" presetID="42" presetClass="entr" fill="hold" nodeType="clickEffect">
                                  <p:stCondLst>
                                    <p:cond delay="0"/>
                                  </p:stCondLst>
                                  <p:childTnLst>
                                    <p:set>
                                      <p:cBhvr>
                                        <p:cTn id="36" dur="1" fill="hold">
                                          <p:stCondLst>
                                            <p:cond delay="0"/>
                                          </p:stCondLst>
                                        </p:cTn>
                                        <p:tgtEl>
                                          <p:spTgt spid="175"/>
                                        </p:tgtEl>
                                        <p:attrNameLst>
                                          <p:attrName>style.visibility</p:attrName>
                                        </p:attrNameLst>
                                      </p:cBhvr>
                                      <p:to>
                                        <p:strVal val="visible"/>
                                      </p:to>
                                    </p:set>
                                    <p:animEffect transition="in" filter="fade">
                                      <p:cBhvr additive="repl">
                                        <p:cTn id="37" dur="1000"/>
                                        <p:tgtEl>
                                          <p:spTgt spid="175"/>
                                        </p:tgtEl>
                                      </p:cBhvr>
                                    </p:animEffect>
                                    <p:anim calcmode="lin" valueType="num">
                                      <p:cBhvr additive="repl">
                                        <p:cTn id="38" dur="1000" fill="hold"/>
                                        <p:tgtEl>
                                          <p:spTgt spid="175"/>
                                        </p:tgtEl>
                                        <p:attrNameLst>
                                          <p:attrName>ppt_x</p:attrName>
                                        </p:attrNameLst>
                                      </p:cBhvr>
                                      <p:tavLst>
                                        <p:tav>
                                          <p:val>
                                            <p:strVal val="#ppt_x"/>
                                          </p:val>
                                        </p:tav>
                                        <p:tav tm="100000">
                                          <p:val>
                                            <p:strVal val="#ppt_x"/>
                                          </p:val>
                                        </p:tav>
                                      </p:tavLst>
                                    </p:anim>
                                    <p:anim calcmode="lin" valueType="num">
                                      <p:cBhvr additive="repl">
                                        <p:cTn id="39" dur="1000" fill="hold"/>
                                        <p:tgtEl>
                                          <p:spTgt spid="175"/>
                                        </p:tgtEl>
                                        <p:attrNameLst>
                                          <p:attrName>ppt_y</p:attrName>
                                        </p:attrNameLst>
                                      </p:cBhvr>
                                      <p:tavLst>
                                        <p:tav>
                                          <p:val>
                                            <p:strVal val="#ppt_y+.1"/>
                                          </p:val>
                                        </p:tav>
                                        <p:tav tm="100000">
                                          <p:val>
                                            <p:strVal val="#ppt_y"/>
                                          </p:val>
                                        </p:tav>
                                      </p:tavLst>
                                    </p:anim>
                                  </p:childTnLst>
                                </p:cTn>
                              </p:par>
                            </p:childTnLst>
                          </p:cTn>
                        </p:par>
                      </p:childTnLst>
                    </p:cTn>
                  </p:par>
                  <p:par>
                    <p:cTn id="40" fill="hold" nodeType="clickEffect">
                      <p:stCondLst>
                        <p:cond delay="indefinite"/>
                      </p:stCondLst>
                      <p:childTnLst>
                        <p:par>
                          <p:cTn id="41" fill="hold" nodeType="withEffect">
                            <p:stCondLst>
                              <p:cond delay="0"/>
                            </p:stCondLst>
                            <p:childTnLst>
                              <p:par>
                                <p:cTn id="42" presetID="42" presetClass="entr" fill="hold" nodeType="clickEffect">
                                  <p:stCondLst>
                                    <p:cond delay="0"/>
                                  </p:stCondLst>
                                  <p:childTnLst>
                                    <p:set>
                                      <p:cBhvr>
                                        <p:cTn id="43" dur="1" fill="hold">
                                          <p:stCondLst>
                                            <p:cond delay="0"/>
                                          </p:stCondLst>
                                        </p:cTn>
                                        <p:tgtEl>
                                          <p:spTgt spid="176"/>
                                        </p:tgtEl>
                                        <p:attrNameLst>
                                          <p:attrName>style.visibility</p:attrName>
                                        </p:attrNameLst>
                                      </p:cBhvr>
                                      <p:to>
                                        <p:strVal val="visible"/>
                                      </p:to>
                                    </p:set>
                                    <p:animEffect transition="in" filter="fade">
                                      <p:cBhvr additive="repl">
                                        <p:cTn id="44" dur="1000"/>
                                        <p:tgtEl>
                                          <p:spTgt spid="176"/>
                                        </p:tgtEl>
                                      </p:cBhvr>
                                    </p:animEffect>
                                    <p:anim calcmode="lin" valueType="num">
                                      <p:cBhvr additive="repl">
                                        <p:cTn id="45" dur="1000" fill="hold"/>
                                        <p:tgtEl>
                                          <p:spTgt spid="176"/>
                                        </p:tgtEl>
                                        <p:attrNameLst>
                                          <p:attrName>ppt_x</p:attrName>
                                        </p:attrNameLst>
                                      </p:cBhvr>
                                      <p:tavLst>
                                        <p:tav>
                                          <p:val>
                                            <p:strVal val="#ppt_x"/>
                                          </p:val>
                                        </p:tav>
                                        <p:tav tm="100000">
                                          <p:val>
                                            <p:strVal val="#ppt_x"/>
                                          </p:val>
                                        </p:tav>
                                      </p:tavLst>
                                    </p:anim>
                                    <p:anim calcmode="lin" valueType="num">
                                      <p:cBhvr additive="repl">
                                        <p:cTn id="46" dur="1000" fill="hold"/>
                                        <p:tgtEl>
                                          <p:spTgt spid="176"/>
                                        </p:tgtEl>
                                        <p:attrNameLst>
                                          <p:attrName>ppt_y</p:attrName>
                                        </p:attrNameLst>
                                      </p:cBhvr>
                                      <p:tavLst>
                                        <p:tav>
                                          <p:val>
                                            <p:strVal val="#ppt_y+.1"/>
                                          </p:val>
                                        </p:tav>
                                        <p:tav tm="100000">
                                          <p:val>
                                            <p:strVal val="#ppt_y"/>
                                          </p:val>
                                        </p:tav>
                                      </p:tavLst>
                                    </p:anim>
                                  </p:childTnLst>
                                </p:cTn>
                              </p:par>
                            </p:childTnLst>
                          </p:cTn>
                        </p:par>
                      </p:childTnLst>
                    </p:cTn>
                  </p:par>
                  <p:par>
                    <p:cTn id="47" fill="hold" nodeType="clickEffect">
                      <p:stCondLst>
                        <p:cond delay="indefinite"/>
                      </p:stCondLst>
                      <p:childTnLst>
                        <p:par>
                          <p:cTn id="48" fill="hold" nodeType="withEffect">
                            <p:stCondLst>
                              <p:cond delay="0"/>
                            </p:stCondLst>
                            <p:childTnLst>
                              <p:par>
                                <p:cTn id="49" presetID="42" presetClass="entr" fill="hold" nodeType="clickEffect">
                                  <p:stCondLst>
                                    <p:cond delay="0"/>
                                  </p:stCondLst>
                                  <p:childTnLst>
                                    <p:set>
                                      <p:cBhvr>
                                        <p:cTn id="50" dur="1" fill="hold">
                                          <p:stCondLst>
                                            <p:cond delay="0"/>
                                          </p:stCondLst>
                                        </p:cTn>
                                        <p:tgtEl>
                                          <p:spTgt spid="174"/>
                                        </p:tgtEl>
                                        <p:attrNameLst>
                                          <p:attrName>style.visibility</p:attrName>
                                        </p:attrNameLst>
                                      </p:cBhvr>
                                      <p:to>
                                        <p:strVal val="visible"/>
                                      </p:to>
                                    </p:set>
                                    <p:animEffect transition="in" filter="fade">
                                      <p:cBhvr additive="repl">
                                        <p:cTn id="51" dur="1000"/>
                                        <p:tgtEl>
                                          <p:spTgt spid="174"/>
                                        </p:tgtEl>
                                      </p:cBhvr>
                                    </p:animEffect>
                                    <p:anim calcmode="lin" valueType="num">
                                      <p:cBhvr additive="repl">
                                        <p:cTn id="52" dur="1000" fill="hold"/>
                                        <p:tgtEl>
                                          <p:spTgt spid="174"/>
                                        </p:tgtEl>
                                        <p:attrNameLst>
                                          <p:attrName>ppt_x</p:attrName>
                                        </p:attrNameLst>
                                      </p:cBhvr>
                                      <p:tavLst>
                                        <p:tav>
                                          <p:val>
                                            <p:strVal val="#ppt_x"/>
                                          </p:val>
                                        </p:tav>
                                        <p:tav tm="100000">
                                          <p:val>
                                            <p:strVal val="#ppt_x"/>
                                          </p:val>
                                        </p:tav>
                                      </p:tavLst>
                                    </p:anim>
                                    <p:anim calcmode="lin" valueType="num">
                                      <p:cBhvr additive="repl">
                                        <p:cTn id="53" dur="1000" fill="hold"/>
                                        <p:tgtEl>
                                          <p:spTgt spid="174"/>
                                        </p:tgtEl>
                                        <p:attrNameLst>
                                          <p:attrName>ppt_y</p:attrName>
                                        </p:attrNameLst>
                                      </p:cBhvr>
                                      <p:tavLst>
                                        <p:tav>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116640"/>
            <a:ext cx="8229240" cy="719640"/>
          </a:xfrm>
          <a:prstGeom prst="rect">
            <a:avLst/>
          </a:prstGeom>
          <a:noFill/>
          <a:ln w="0">
            <a:noFill/>
          </a:ln>
        </p:spPr>
        <p:txBody>
          <a:bodyPr lIns="91440" tIns="45720" rIns="91440" bIns="45720" anchor="ctr">
            <a:normAutofit/>
          </a:bodyPr>
          <a:p>
            <a:pPr indent="0" algn="ctr" defTabSz="914400">
              <a:lnSpc>
                <a:spcPct val="100000"/>
              </a:lnSpc>
              <a:buNone/>
            </a:pPr>
            <a:r>
              <a:rPr lang="fr-FR" sz="3200" b="0" u="none" strike="noStrike">
                <a:solidFill>
                  <a:schemeClr val="lt1"/>
                </a:solidFill>
                <a:effectLst/>
                <a:uFillTx/>
                <a:latin typeface="Modern No. 20"/>
              </a:rPr>
              <a:t>Beaucoup de vides</a:t>
            </a:r>
            <a:endParaRPr lang="fr-FR" sz="3200" b="0" u="none" strike="noStrike">
              <a:solidFill>
                <a:schemeClr val="lt1"/>
              </a:solidFill>
              <a:effectLst/>
              <a:uFillTx/>
              <a:latin typeface="Calibri"/>
            </a:endParaRPr>
          </a:p>
        </p:txBody>
      </p:sp>
      <p:pic>
        <p:nvPicPr>
          <p:cNvPr id="178" name="Picture 2"/>
          <p:cNvPicPr/>
          <p:nvPr/>
        </p:nvPicPr>
        <p:blipFill>
          <a:blip r:embed="rId1"/>
          <a:stretch/>
        </p:blipFill>
        <p:spPr>
          <a:xfrm>
            <a:off x="390960" y="1124640"/>
            <a:ext cx="8752680" cy="52563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DA6A3B86-81A3-4DC2-B1B5-8406CA4E5637}" type="slidenum">
              <a:t>26</a:t>
            </a:fld>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a:bodyPr>
          <a:p>
            <a:pPr indent="0" algn="ctr" defTabSz="914400">
              <a:lnSpc>
                <a:spcPct val="100000"/>
              </a:lnSpc>
              <a:buNone/>
            </a:pPr>
            <a:r>
              <a:rPr lang="fr-FR" sz="4000" b="1" u="none" strike="noStrike">
                <a:solidFill>
                  <a:schemeClr val="lt1"/>
                </a:solidFill>
                <a:effectLst/>
                <a:uFillTx/>
                <a:latin typeface="Modern No. 20"/>
              </a:rPr>
              <a:t>2) Création de valeur </a:t>
            </a:r>
            <a:endParaRPr lang="fr-FR" sz="4000" b="0" u="none" strike="noStrike">
              <a:solidFill>
                <a:schemeClr val="lt1"/>
              </a:solidFill>
              <a:effectLst/>
              <a:uFillTx/>
              <a:latin typeface="Calibri"/>
            </a:endParaRPr>
          </a:p>
        </p:txBody>
      </p:sp>
      <p:pic>
        <p:nvPicPr>
          <p:cNvPr id="180" name="Picture 2"/>
          <p:cNvPicPr/>
          <p:nvPr/>
        </p:nvPicPr>
        <p:blipFill>
          <a:blip r:embed="rId1"/>
          <a:stretch/>
        </p:blipFill>
        <p:spPr>
          <a:xfrm>
            <a:off x="1475640" y="2133000"/>
            <a:ext cx="6480360" cy="3873240"/>
          </a:xfrm>
          <a:prstGeom prst="rect">
            <a:avLst/>
          </a:prstGeom>
          <a:noFill/>
          <a:ln w="0">
            <a:noFill/>
          </a:ln>
        </p:spPr>
      </p:pic>
      <p:sp>
        <p:nvSpPr>
          <p:cNvPr id="181" name="Rectangle 6"/>
          <p:cNvSpPr/>
          <p:nvPr/>
        </p:nvSpPr>
        <p:spPr>
          <a:xfrm>
            <a:off x="2286000" y="2967480"/>
            <a:ext cx="4571640" cy="91332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br>
              <a:rPr sz="1800"/>
            </a:br>
            <a:br>
              <a:rPr sz="1800"/>
            </a:br>
            <a:endParaRPr lang="fr-FR" sz="1800" b="0" u="none" strike="noStrike">
              <a:solidFill>
                <a:srgbClr val="FFFFFF"/>
              </a:solidFill>
              <a:effectLst/>
              <a:uFillTx/>
              <a:latin typeface="Arial"/>
            </a:endParaRPr>
          </a:p>
        </p:txBody>
      </p:sp>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EC21CC44-AB74-4828-834D-631968DCB889}" type="slidenum">
              <a:t>27</a:t>
            </a:fld>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fontScale="77500" lnSpcReduction="19999"/>
          </a:bodyPr>
          <a:p>
            <a:pPr indent="0" algn="ctr" defTabSz="914400">
              <a:lnSpc>
                <a:spcPct val="100000"/>
              </a:lnSpc>
              <a:buNone/>
            </a:pPr>
            <a:r>
              <a:rPr lang="fr-FR" sz="4900" b="0" u="none" strike="noStrike">
                <a:solidFill>
                  <a:schemeClr val="lt1"/>
                </a:solidFill>
                <a:effectLst/>
                <a:uFillTx/>
                <a:latin typeface="Modern No. 20"/>
              </a:rPr>
              <a:t>Des </a:t>
            </a:r>
            <a:r>
              <a:rPr lang="fr-FR" sz="4900" b="1" u="sng" strike="noStrike">
                <a:solidFill>
                  <a:schemeClr val="lt1"/>
                </a:solidFill>
                <a:effectLst/>
                <a:uFillTx/>
                <a:latin typeface="Modern No. 20"/>
              </a:rPr>
              <a:t>éléments matériels  </a:t>
            </a:r>
            <a:r>
              <a:rPr lang="fr-FR" sz="4900" b="0" u="sng" strike="noStrike">
                <a:solidFill>
                  <a:schemeClr val="lt1"/>
                </a:solidFill>
                <a:effectLst/>
                <a:uFillTx/>
                <a:latin typeface="Modern No. 20"/>
              </a:rPr>
              <a:t>: </a:t>
            </a:r>
            <a:br>
              <a:rPr sz="4400"/>
            </a:br>
            <a:endParaRPr lang="fr-FR" sz="4900" b="0" u="none" strike="noStrike">
              <a:solidFill>
                <a:schemeClr val="lt1"/>
              </a:solidFill>
              <a:effectLst/>
              <a:uFillTx/>
              <a:latin typeface="Calibri"/>
            </a:endParaRPr>
          </a:p>
        </p:txBody>
      </p:sp>
      <p:sp>
        <p:nvSpPr>
          <p:cNvPr id="183" name="PlaceHolder 2"/>
          <p:cNvSpPr>
            <a:spLocks noGrp="1"/>
          </p:cNvSpPr>
          <p:nvPr>
            <p:ph/>
          </p:nvPr>
        </p:nvSpPr>
        <p:spPr>
          <a:xfrm>
            <a:off x="457200" y="1628640"/>
            <a:ext cx="8229240" cy="4497120"/>
          </a:xfrm>
          <a:prstGeom prst="rect">
            <a:avLst/>
          </a:prstGeom>
          <a:noFill/>
          <a:ln w="0">
            <a:noFill/>
          </a:ln>
        </p:spPr>
        <p:txBody>
          <a:bodyPr lIns="91440" tIns="45720" rIns="91440" bIns="45720" anchor="t">
            <a:normAutofit/>
          </a:bodyPr>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la qualité architecturale, </a:t>
            </a:r>
            <a:endParaRPr lang="fr-FR" sz="2800" b="0" u="none" strike="noStrike">
              <a:solidFill>
                <a:schemeClr val="lt1"/>
              </a:solidFill>
              <a:effectLst/>
              <a:uFillTx/>
              <a:latin typeface="Calibri"/>
            </a:endParaRPr>
          </a:p>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la performance énergétique et  l’empreinte carbone, </a:t>
            </a:r>
            <a:endParaRPr lang="fr-FR" sz="2800" b="0" u="none" strike="noStrike">
              <a:solidFill>
                <a:schemeClr val="lt1"/>
              </a:solidFill>
              <a:effectLst/>
              <a:uFillTx/>
              <a:latin typeface="Calibri"/>
            </a:endParaRPr>
          </a:p>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la  qualité de l’air (confort et bien être), </a:t>
            </a:r>
            <a:endParaRPr lang="fr-FR" sz="2800" b="0" u="none" strike="noStrike">
              <a:solidFill>
                <a:schemeClr val="lt1"/>
              </a:solidFill>
              <a:effectLst/>
              <a:uFillTx/>
              <a:latin typeface="Calibri"/>
            </a:endParaRPr>
          </a:p>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la robustesse des équipements, des  matériaux et des systèmes de maintenance, </a:t>
            </a:r>
            <a:endParaRPr lang="fr-FR" sz="2800" b="0" u="none" strike="noStrike">
              <a:solidFill>
                <a:schemeClr val="lt1"/>
              </a:solidFill>
              <a:effectLst/>
              <a:uFillTx/>
              <a:latin typeface="Calibri"/>
            </a:endParaRPr>
          </a:p>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la gestion des déchets, le cycle de vie</a:t>
            </a:r>
            <a:endParaRPr lang="fr-FR" sz="2800" b="0" u="none" strike="noStrike">
              <a:solidFill>
                <a:schemeClr val="lt1"/>
              </a:solidFill>
              <a:effectLst/>
              <a:uFillTx/>
              <a:latin typeface="Calibri"/>
            </a:endParaRPr>
          </a:p>
          <a:p>
            <a:pPr marL="343080" indent="-343080" algn="l" defTabSz="914400">
              <a:lnSpc>
                <a:spcPct val="100000"/>
              </a:lnSpc>
              <a:spcBef>
                <a:spcPts val="561"/>
              </a:spcBef>
              <a:buClr>
                <a:srgbClr val="FFFF00"/>
              </a:buClr>
              <a:buFont typeface="Arial"/>
              <a:buChar char="-"/>
            </a:pPr>
            <a:r>
              <a:rPr lang="fr-FR" sz="2800" b="0" u="none" strike="noStrike">
                <a:solidFill>
                  <a:schemeClr val="lt1"/>
                </a:solidFill>
                <a:effectLst/>
                <a:uFillTx/>
                <a:latin typeface="Modern No. 20"/>
              </a:rPr>
              <a:t>la chronotopie</a:t>
            </a:r>
            <a:endParaRPr lang="fr-FR" sz="28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p:txBody>
      </p:sp>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8DB139F8-B6DE-4E44-B141-4AD9FF729D0D}"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395640" y="116640"/>
            <a:ext cx="8229240" cy="575640"/>
          </a:xfrm>
          <a:prstGeom prst="rect">
            <a:avLst/>
          </a:prstGeom>
          <a:noFill/>
          <a:ln w="0">
            <a:noFill/>
          </a:ln>
        </p:spPr>
        <p:txBody>
          <a:bodyPr lIns="91440" tIns="45720" rIns="91440" bIns="45720" anchor="ctr">
            <a:normAutofit/>
          </a:bodyPr>
          <a:p>
            <a:pPr indent="0" algn="ctr" defTabSz="914400">
              <a:lnSpc>
                <a:spcPct val="100000"/>
              </a:lnSpc>
              <a:buNone/>
            </a:pPr>
            <a:r>
              <a:rPr lang="fr-FR" sz="2000" b="0" u="none" strike="noStrike">
                <a:solidFill>
                  <a:schemeClr val="lt1"/>
                </a:solidFill>
                <a:effectLst/>
                <a:uFillTx/>
                <a:latin typeface="Modern No. 20"/>
              </a:rPr>
              <a:t>CREATION DE VALEUR</a:t>
            </a:r>
            <a:endParaRPr lang="fr-FR" sz="2000" b="0" u="none" strike="noStrike">
              <a:solidFill>
                <a:schemeClr val="lt1"/>
              </a:solidFill>
              <a:effectLst/>
              <a:uFillTx/>
              <a:latin typeface="Calibri"/>
            </a:endParaRPr>
          </a:p>
        </p:txBody>
      </p:sp>
      <p:sp>
        <p:nvSpPr>
          <p:cNvPr id="185" name="PlaceHolder 2"/>
          <p:cNvSpPr>
            <a:spLocks noGrp="1"/>
          </p:cNvSpPr>
          <p:nvPr>
            <p:ph/>
          </p:nvPr>
        </p:nvSpPr>
        <p:spPr>
          <a:xfrm>
            <a:off x="457200" y="620640"/>
            <a:ext cx="8229240" cy="5505120"/>
          </a:xfrm>
          <a:prstGeom prst="rect">
            <a:avLst/>
          </a:prstGeom>
          <a:noFill/>
          <a:ln w="0">
            <a:noFill/>
          </a:ln>
        </p:spPr>
        <p:txBody>
          <a:bodyPr lIns="91440" tIns="45720" rIns="91440" bIns="45720" anchor="t">
            <a:noAutofit/>
          </a:bodyPr>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pPr>
            <a:endParaRPr lang="fr-FR" sz="16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a:p>
            <a:pPr indent="0" algn="l" defTabSz="914400">
              <a:lnSpc>
                <a:spcPct val="100000"/>
              </a:lnSpc>
              <a:spcBef>
                <a:spcPts val="320"/>
              </a:spcBef>
              <a:buNone/>
              <a:tabLst>
                <a:tab pos="0" algn="l"/>
              </a:tabLst>
            </a:pPr>
            <a:endParaRPr lang="fr-FR" sz="16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p:txBody>
      </p:sp>
      <p:sp>
        <p:nvSpPr>
          <p:cNvPr id="186" name="PlaceHolder 3"/>
          <p:cNvSpPr>
            <a:spLocks noGrp="1"/>
          </p:cNvSpPr>
          <p:nvPr>
            <p:ph type="ftr" idx="40"/>
          </p:nvPr>
        </p:nvSpPr>
        <p:spPr>
          <a:xfrm>
            <a:off x="3124080" y="6356520"/>
            <a:ext cx="267156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05/01/18</a:t>
            </a:r>
            <a:endParaRPr lang="fr-FR" sz="1200" b="0" u="none" strike="noStrike">
              <a:solidFill>
                <a:srgbClr val="FFFFFF"/>
              </a:solidFill>
              <a:effectLst/>
              <a:uFillTx/>
              <a:latin typeface="Times New Roman"/>
            </a:endParaRPr>
          </a:p>
        </p:txBody>
      </p:sp>
      <p:pic>
        <p:nvPicPr>
          <p:cNvPr id="187" name="Picture 2"/>
          <p:cNvPicPr/>
          <p:nvPr/>
        </p:nvPicPr>
        <p:blipFill>
          <a:blip r:embed="rId1"/>
          <a:stretch/>
        </p:blipFill>
        <p:spPr>
          <a:xfrm>
            <a:off x="755640" y="707400"/>
            <a:ext cx="7416360" cy="5562360"/>
          </a:xfrm>
          <a:prstGeom prst="rect">
            <a:avLst/>
          </a:prstGeom>
          <a:noFill/>
          <a:ln w="0">
            <a:noFill/>
          </a:ln>
        </p:spPr>
      </p:pic>
      <p:sp>
        <p:nvSpPr>
          <p:cNvPr id="5" name="PlaceHolder 4"/>
          <p:cNvSpPr>
            <a:spLocks noGrp="1"/>
          </p:cNvSpPr>
          <p:nvPr>
            <p:ph type="sldNum" idx="12"/>
          </p:nvPr>
        </p:nvSpPr>
        <p:spPr/>
        <p:txBody>
          <a:bodyPr/>
          <a:p>
            <a:fld id="{CAE09A68-5787-412A-9E07-99C52320DC89}" type="slidenum">
              <a:t>29</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a:bodyPr>
          <a:p>
            <a:pPr indent="0" algn="ctr" defTabSz="914400">
              <a:lnSpc>
                <a:spcPct val="100000"/>
              </a:lnSpc>
              <a:buNone/>
            </a:pPr>
            <a:r>
              <a:rPr lang="fr-FR" sz="3600" b="0" u="none" strike="noStrike">
                <a:solidFill>
                  <a:schemeClr val="lt1"/>
                </a:solidFill>
                <a:effectLst/>
                <a:uFillTx/>
                <a:latin typeface="Modern No. 20"/>
              </a:rPr>
              <a:t>L’art difficile de la prévision : </a:t>
            </a:r>
            <a:r>
              <a:rPr lang="fr-FR" sz="3200" b="0" u="none" strike="noStrike">
                <a:solidFill>
                  <a:schemeClr val="lt1"/>
                </a:solidFill>
                <a:effectLst/>
                <a:uFillTx/>
                <a:latin typeface="Modern No. 20"/>
              </a:rPr>
              <a:t>1899</a:t>
            </a:r>
            <a:endParaRPr lang="fr-FR" sz="3200" b="0" u="none" strike="noStrike">
              <a:solidFill>
                <a:schemeClr val="lt1"/>
              </a:solidFill>
              <a:effectLst/>
              <a:uFillTx/>
              <a:latin typeface="Calibri"/>
            </a:endParaRPr>
          </a:p>
        </p:txBody>
      </p:sp>
      <p:pic>
        <p:nvPicPr>
          <p:cNvPr id="82" name="Picture 2"/>
          <p:cNvPicPr/>
          <p:nvPr/>
        </p:nvPicPr>
        <p:blipFill>
          <a:blip r:embed="rId1"/>
          <a:stretch/>
        </p:blipFill>
        <p:spPr>
          <a:xfrm>
            <a:off x="1187640" y="1700640"/>
            <a:ext cx="6931800" cy="432000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8F764022-4A9B-4A6A-A38F-BCE072AB68AC}" type="slidenum">
              <a:t>3</a:t>
            </a:fld>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188640"/>
            <a:ext cx="8229240" cy="575640"/>
          </a:xfrm>
          <a:prstGeom prst="rect">
            <a:avLst/>
          </a:prstGeom>
          <a:solidFill>
            <a:schemeClr val="lt1"/>
          </a:solidFill>
          <a:ln w="0">
            <a:noFill/>
          </a:ln>
        </p:spPr>
        <p:txBody>
          <a:bodyPr lIns="91440" tIns="45720" rIns="91440" bIns="45720" anchor="ctr">
            <a:normAutofit fontScale="25000" lnSpcReduction="19999"/>
          </a:bodyPr>
          <a:p>
            <a:pPr indent="0" algn="ctr" defTabSz="914400">
              <a:lnSpc>
                <a:spcPct val="100000"/>
              </a:lnSpc>
              <a:buNone/>
            </a:pPr>
            <a:br>
              <a:rPr sz="4400"/>
            </a:br>
            <a:r>
              <a:rPr lang="fr-FR" sz="3600" b="0" u="none" strike="noStrike">
                <a:solidFill>
                  <a:schemeClr val="lt1"/>
                </a:solidFill>
                <a:effectLst/>
                <a:uFillTx/>
                <a:latin typeface="Modern No. 20"/>
              </a:rPr>
              <a:t>Alignement des intérêts entre :</a:t>
            </a:r>
            <a:br>
              <a:rPr sz="4400"/>
            </a:br>
            <a:endParaRPr lang="fr-FR" sz="3600" b="0" u="none" strike="noStrike">
              <a:solidFill>
                <a:schemeClr val="lt1"/>
              </a:solidFill>
              <a:effectLst/>
              <a:uFillTx/>
              <a:latin typeface="Calibri"/>
            </a:endParaRPr>
          </a:p>
        </p:txBody>
      </p:sp>
      <p:sp>
        <p:nvSpPr>
          <p:cNvPr id="189" name="PlaceHolder 2"/>
          <p:cNvSpPr>
            <a:spLocks noGrp="1"/>
          </p:cNvSpPr>
          <p:nvPr>
            <p:ph/>
          </p:nvPr>
        </p:nvSpPr>
        <p:spPr>
          <a:xfrm>
            <a:off x="457200" y="908640"/>
            <a:ext cx="8229240" cy="5328360"/>
          </a:xfrm>
          <a:prstGeom prst="rect">
            <a:avLst/>
          </a:prstGeom>
          <a:noFill/>
          <a:ln w="0">
            <a:noFill/>
          </a:ln>
        </p:spPr>
        <p:txBody>
          <a:bodyPr lIns="91440" tIns="45720" rIns="91440" bIns="45720" anchor="t">
            <a:normAutofit fontScale="92500" lnSpcReduction="9999"/>
          </a:bodyPr>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l’ intérêt général                      ( temps long, espaces publics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les atouts du secteur privé ( agilité face aux marchés , opportunité et capacité de financements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 et la qualité urbaine                            fondée sur des valeurs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réconciliant les échelles de temps :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 court terme du financeur,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 échéancier électoral du politique, </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r>
              <a:rPr lang="fr-FR" sz="2400" b="0" u="none" strike="noStrike">
                <a:solidFill>
                  <a:schemeClr val="lt1"/>
                </a:solidFill>
                <a:effectLst/>
                <a:uFillTx/>
                <a:latin typeface="Modern No. 20"/>
              </a:rPr>
              <a:t>                           * moyen / long terme de l’investisseur</a:t>
            </a:r>
            <a:endParaRPr lang="fr-FR" sz="2400" b="0" u="none" strike="noStrike">
              <a:solidFill>
                <a:schemeClr val="lt1"/>
              </a:solidFill>
              <a:effectLst/>
              <a:uFillTx/>
              <a:latin typeface="Calibri"/>
            </a:endParaRPr>
          </a:p>
        </p:txBody>
      </p:sp>
      <p:sp>
        <p:nvSpPr>
          <p:cNvPr id="190" name="PlaceHolder 3"/>
          <p:cNvSpPr>
            <a:spLocks noGrp="1"/>
          </p:cNvSpPr>
          <p:nvPr>
            <p:ph type="ftr" idx="41"/>
          </p:nvPr>
        </p:nvSpPr>
        <p:spPr>
          <a:xfrm>
            <a:off x="3124080" y="6356520"/>
            <a:ext cx="2671560" cy="364680"/>
          </a:xfrm>
          <a:prstGeom prst="rect">
            <a:avLst/>
          </a:prstGeom>
          <a:noFill/>
          <a:ln w="0">
            <a:noFill/>
          </a:ln>
        </p:spPr>
        <p:txBody>
          <a:bodyPr lIns="91440" tIns="45720" rIns="91440" bIns="45720" anchor="ctr">
            <a:noAutofit/>
          </a:bodyPr>
          <a:lstStyle>
            <a:lvl1pPr indent="0" algn="ctr" defTabSz="914400">
              <a:lnSpc>
                <a:spcPct val="100000"/>
              </a:lnSpc>
              <a:buNone/>
              <a:defRPr lang="fr-FR" sz="1200" b="0" u="none" strike="noStrike">
                <a:solidFill>
                  <a:schemeClr val="lt1">
                    <a:tint val="75000"/>
                  </a:schemeClr>
                </a:solidFill>
                <a:effectLst/>
                <a:uFillTx/>
                <a:latin typeface="Calibri"/>
              </a:defRPr>
            </a:lvl1pPr>
          </a:lstStyle>
          <a:p>
            <a:pPr indent="0" algn="ctr" defTabSz="914400">
              <a:lnSpc>
                <a:spcPct val="100000"/>
              </a:lnSpc>
              <a:buNone/>
            </a:pPr>
            <a:r>
              <a:rPr lang="fr-FR" sz="1200" b="0" u="none" strike="noStrike">
                <a:solidFill>
                  <a:schemeClr val="lt1">
                    <a:tint val="75000"/>
                  </a:schemeClr>
                </a:solidFill>
                <a:effectLst/>
                <a:uFillTx/>
                <a:latin typeface="Calibri"/>
              </a:rPr>
              <a:t>05/01/18</a:t>
            </a:r>
            <a:endParaRPr lang="fr-FR" sz="1200" b="0" u="none" strike="noStrike">
              <a:solidFill>
                <a:srgbClr val="FFFFFF"/>
              </a:solidFill>
              <a:effectLst/>
              <a:uFillTx/>
              <a:latin typeface="Times New Roman"/>
            </a:endParaRPr>
          </a:p>
        </p:txBody>
      </p:sp>
      <p:pic>
        <p:nvPicPr>
          <p:cNvPr id="191" name="Picture 2"/>
          <p:cNvPicPr/>
          <p:nvPr/>
        </p:nvPicPr>
        <p:blipFill>
          <a:blip r:embed="rId1"/>
          <a:stretch/>
        </p:blipFill>
        <p:spPr>
          <a:xfrm>
            <a:off x="2843640" y="1004400"/>
            <a:ext cx="1436760" cy="863640"/>
          </a:xfrm>
          <a:prstGeom prst="rect">
            <a:avLst/>
          </a:prstGeom>
          <a:noFill/>
          <a:ln w="0">
            <a:noFill/>
          </a:ln>
        </p:spPr>
      </p:pic>
      <p:pic>
        <p:nvPicPr>
          <p:cNvPr id="192" name="Picture 3"/>
          <p:cNvPicPr/>
          <p:nvPr/>
        </p:nvPicPr>
        <p:blipFill>
          <a:blip r:embed="rId2"/>
          <a:stretch/>
        </p:blipFill>
        <p:spPr>
          <a:xfrm>
            <a:off x="3348000" y="2853000"/>
            <a:ext cx="1583640" cy="1457280"/>
          </a:xfrm>
          <a:prstGeom prst="rect">
            <a:avLst/>
          </a:prstGeom>
          <a:noFill/>
          <a:ln w="0">
            <a:noFill/>
          </a:ln>
        </p:spPr>
      </p:pic>
      <p:sp>
        <p:nvSpPr>
          <p:cNvPr id="5" name="PlaceHolder 4"/>
          <p:cNvSpPr>
            <a:spLocks noGrp="1"/>
          </p:cNvSpPr>
          <p:nvPr>
            <p:ph type="sldNum" idx="12"/>
          </p:nvPr>
        </p:nvSpPr>
        <p:spPr/>
        <p:txBody>
          <a:bodyPr/>
          <a:p>
            <a:fld id="{09A9E59B-29D6-4A3E-B78F-D39866332988}" type="slidenum">
              <a:t>30</a:t>
            </a:fld>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p:nvPr>
        </p:nvSpPr>
        <p:spPr>
          <a:xfrm>
            <a:off x="2699640" y="2061000"/>
            <a:ext cx="6336360" cy="3629520"/>
          </a:xfrm>
          <a:prstGeom prst="rect">
            <a:avLst/>
          </a:prstGeom>
          <a:noFill/>
          <a:ln w="0">
            <a:noFill/>
          </a:ln>
        </p:spPr>
        <p:txBody>
          <a:bodyPr lIns="91440" tIns="45720" rIns="91440" bIns="45720" anchor="t">
            <a:normAutofit/>
          </a:bodyPr>
          <a:p>
            <a:pPr marL="343080" indent="-343080" algn="l" defTabSz="914400">
              <a:lnSpc>
                <a:spcPct val="100000"/>
              </a:lnSpc>
              <a:spcBef>
                <a:spcPts val="479"/>
              </a:spcBef>
              <a:buNone/>
              <a:tabLst>
                <a:tab pos="0" algn="l"/>
              </a:tabLst>
            </a:pPr>
            <a:r>
              <a:rPr lang="fr-FR" sz="2400" b="0" u="none" strike="noStrike">
                <a:solidFill>
                  <a:schemeClr val="lt1"/>
                </a:solidFill>
                <a:effectLst/>
                <a:uFillTx/>
                <a:latin typeface="Modern No. 20"/>
              </a:rPr>
              <a:t>«</a:t>
            </a:r>
            <a:r>
              <a:rPr lang="fr-FR" sz="2400" b="0" i="1" u="none" strike="noStrike">
                <a:solidFill>
                  <a:schemeClr val="dk2"/>
                </a:solidFill>
                <a:effectLst/>
                <a:uFillTx/>
                <a:latin typeface="Modern No. 20"/>
              </a:rPr>
              <a:t> </a:t>
            </a:r>
            <a:r>
              <a:rPr lang="fr-FR" sz="2400" b="0" i="1" u="none" strike="noStrike">
                <a:solidFill>
                  <a:schemeClr val="lt1"/>
                </a:solidFill>
                <a:effectLst/>
                <a:uFillTx/>
                <a:latin typeface="Modern No. 20"/>
              </a:rPr>
              <a:t>N’as tu pas observé en te promenant dans cette  ville que, </a:t>
            </a:r>
            <a:endParaRPr lang="fr-FR" sz="2400" b="0" u="none" strike="noStrike">
              <a:solidFill>
                <a:schemeClr val="lt1"/>
              </a:solidFill>
              <a:effectLst/>
              <a:uFillTx/>
              <a:latin typeface="Calibri"/>
            </a:endParaRPr>
          </a:p>
          <a:p>
            <a:pPr marL="343080" indent="-343080" algn="l" defTabSz="914400">
              <a:lnSpc>
                <a:spcPct val="100000"/>
              </a:lnSpc>
              <a:spcBef>
                <a:spcPts val="479"/>
              </a:spcBef>
              <a:buNone/>
              <a:tabLst>
                <a:tab pos="0" algn="l"/>
              </a:tabLst>
            </a:pPr>
            <a:r>
              <a:rPr lang="fr-FR" sz="2400" b="0" i="1" u="none" strike="noStrike">
                <a:solidFill>
                  <a:schemeClr val="lt1"/>
                </a:solidFill>
                <a:effectLst/>
                <a:uFillTx/>
                <a:latin typeface="Modern No. 20"/>
              </a:rPr>
              <a:t>   d’entre les édifices dont elle est peuplée, </a:t>
            </a:r>
            <a:endParaRPr lang="fr-FR" sz="2400" b="0" u="none" strike="noStrike">
              <a:solidFill>
                <a:schemeClr val="lt1"/>
              </a:solidFill>
              <a:effectLst/>
              <a:uFillTx/>
              <a:latin typeface="Calibri"/>
            </a:endParaRPr>
          </a:p>
          <a:p>
            <a:pPr marL="343080" indent="-343080" algn="l" defTabSz="914400">
              <a:lnSpc>
                <a:spcPct val="100000"/>
              </a:lnSpc>
              <a:spcBef>
                <a:spcPts val="479"/>
              </a:spcBef>
              <a:buNone/>
              <a:tabLst>
                <a:tab pos="0" algn="l"/>
              </a:tabLst>
            </a:pPr>
            <a:r>
              <a:rPr lang="fr-FR" sz="2400" b="0" i="1" u="none" strike="noStrike">
                <a:solidFill>
                  <a:schemeClr val="lt1"/>
                </a:solidFill>
                <a:effectLst/>
                <a:uFillTx/>
                <a:latin typeface="Modern No. 20"/>
              </a:rPr>
              <a:t>   les uns sont muets, </a:t>
            </a:r>
            <a:endParaRPr lang="fr-FR" sz="2400" b="0" u="none" strike="noStrike">
              <a:solidFill>
                <a:schemeClr val="lt1"/>
              </a:solidFill>
              <a:effectLst/>
              <a:uFillTx/>
              <a:latin typeface="Calibri"/>
            </a:endParaRPr>
          </a:p>
          <a:p>
            <a:pPr marL="343080" indent="-343080" algn="l" defTabSz="914400">
              <a:lnSpc>
                <a:spcPct val="100000"/>
              </a:lnSpc>
              <a:spcBef>
                <a:spcPts val="479"/>
              </a:spcBef>
              <a:buNone/>
              <a:tabLst>
                <a:tab pos="0" algn="l"/>
              </a:tabLst>
            </a:pPr>
            <a:r>
              <a:rPr lang="fr-FR" sz="2400" b="0" i="1" u="none" strike="noStrike">
                <a:solidFill>
                  <a:schemeClr val="lt1"/>
                </a:solidFill>
                <a:effectLst/>
                <a:uFillTx/>
                <a:latin typeface="Modern No. 20"/>
              </a:rPr>
              <a:t>   les autres parlent ,</a:t>
            </a:r>
            <a:endParaRPr lang="fr-FR" sz="2400" b="0" u="none" strike="noStrike">
              <a:solidFill>
                <a:schemeClr val="lt1"/>
              </a:solidFill>
              <a:effectLst/>
              <a:uFillTx/>
              <a:latin typeface="Calibri"/>
            </a:endParaRPr>
          </a:p>
          <a:p>
            <a:pPr marL="343080" indent="-343080" algn="l" defTabSz="914400">
              <a:lnSpc>
                <a:spcPct val="100000"/>
              </a:lnSpc>
              <a:spcBef>
                <a:spcPts val="479"/>
              </a:spcBef>
              <a:buNone/>
              <a:tabLst>
                <a:tab pos="0" algn="l"/>
              </a:tabLst>
            </a:pPr>
            <a:r>
              <a:rPr lang="fr-FR" sz="2400" b="0" i="1" u="none" strike="noStrike">
                <a:solidFill>
                  <a:schemeClr val="lt1"/>
                </a:solidFill>
                <a:effectLst/>
                <a:uFillTx/>
                <a:latin typeface="Modern No. 20"/>
              </a:rPr>
              <a:t>   et d’autres enfin, qui sont les plus rares, </a:t>
            </a:r>
            <a:endParaRPr lang="fr-FR" sz="2400" b="0" u="none" strike="noStrike">
              <a:solidFill>
                <a:schemeClr val="lt1"/>
              </a:solidFill>
              <a:effectLst/>
              <a:uFillTx/>
              <a:latin typeface="Calibri"/>
            </a:endParaRPr>
          </a:p>
          <a:p>
            <a:pPr marL="343080" indent="-343080" algn="l" defTabSz="914400">
              <a:lnSpc>
                <a:spcPct val="100000"/>
              </a:lnSpc>
              <a:spcBef>
                <a:spcPts val="641"/>
              </a:spcBef>
              <a:buNone/>
              <a:tabLst>
                <a:tab pos="0" algn="l"/>
              </a:tabLst>
            </a:pPr>
            <a:r>
              <a:rPr lang="fr-FR" sz="2400" b="0" i="1" u="none" strike="noStrike">
                <a:solidFill>
                  <a:schemeClr val="lt1"/>
                </a:solidFill>
                <a:effectLst/>
                <a:uFillTx/>
                <a:latin typeface="Modern No. 20"/>
              </a:rPr>
              <a:t>    chantent ?</a:t>
            </a:r>
            <a:r>
              <a:rPr lang="fr-FR" sz="2400" b="0" u="none" strike="noStrike">
                <a:solidFill>
                  <a:schemeClr val="lt1"/>
                </a:solidFill>
                <a:effectLst/>
                <a:uFillTx/>
                <a:latin typeface="Modern No. 20"/>
              </a:rPr>
              <a:t> </a:t>
            </a:r>
            <a:r>
              <a:rPr lang="fr-FR" sz="1600" b="0" u="none" strike="noStrike">
                <a:solidFill>
                  <a:schemeClr val="lt1"/>
                </a:solidFill>
                <a:effectLst/>
                <a:uFillTx/>
                <a:latin typeface="Modern No. 20"/>
              </a:rPr>
              <a:t>»</a:t>
            </a:r>
            <a:br>
              <a:rPr sz="3200"/>
            </a:br>
            <a:endParaRPr lang="fr-FR" sz="16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p:txBody>
      </p:sp>
      <p:sp>
        <p:nvSpPr>
          <p:cNvPr id="194" name="PlaceHolder 2"/>
          <p:cNvSpPr>
            <a:spLocks noGrp="1"/>
          </p:cNvSpPr>
          <p:nvPr>
            <p:ph type="ftr" idx="42"/>
          </p:nvPr>
        </p:nvSpPr>
        <p:spPr>
          <a:xfrm>
            <a:off x="3124080" y="6356520"/>
            <a:ext cx="2895120" cy="364680"/>
          </a:xfrm>
          <a:prstGeom prst="rect">
            <a:avLst/>
          </a:prstGeom>
          <a:noFill/>
          <a:ln w="0">
            <a:noFill/>
          </a:ln>
        </p:spPr>
        <p:txBody>
          <a:bodyPr lIns="91440" tIns="45720" rIns="91440" bIns="45720" anchor="ctr">
            <a:noAutofit/>
          </a:bodyPr>
          <a:p>
            <a:pPr indent="0" algn="l">
              <a:buNone/>
            </a:pPr>
            <a:endParaRPr lang="fr-FR" sz="1200" b="0" u="none" strike="noStrike">
              <a:solidFill>
                <a:schemeClr val="lt1">
                  <a:tint val="75000"/>
                </a:schemeClr>
              </a:solidFill>
              <a:effectLst/>
              <a:uFillTx/>
              <a:latin typeface="Calibri"/>
            </a:endParaRPr>
          </a:p>
        </p:txBody>
      </p:sp>
      <p:pic>
        <p:nvPicPr>
          <p:cNvPr id="195" name="Picture 2"/>
          <p:cNvPicPr/>
          <p:nvPr/>
        </p:nvPicPr>
        <p:blipFill>
          <a:blip r:embed="rId1"/>
          <a:stretch/>
        </p:blipFill>
        <p:spPr>
          <a:xfrm>
            <a:off x="395640" y="2106720"/>
            <a:ext cx="2180880" cy="2847600"/>
          </a:xfrm>
          <a:prstGeom prst="rect">
            <a:avLst/>
          </a:prstGeom>
          <a:noFill/>
          <a:ln w="0">
            <a:noFill/>
          </a:ln>
        </p:spPr>
      </p:pic>
      <p:sp>
        <p:nvSpPr>
          <p:cNvPr id="196" name="Rectangle 5"/>
          <p:cNvSpPr/>
          <p:nvPr/>
        </p:nvSpPr>
        <p:spPr>
          <a:xfrm>
            <a:off x="315720" y="5013000"/>
            <a:ext cx="4176000" cy="140076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fr-FR" sz="1800" b="0" u="none" strike="noStrike">
                <a:solidFill>
                  <a:schemeClr val="lt1"/>
                </a:solidFill>
                <a:effectLst/>
                <a:uFillTx/>
                <a:latin typeface="Modern No. 20"/>
              </a:rPr>
              <a:t>Paul Valéry  </a:t>
            </a:r>
            <a:endParaRPr lang="fr-FR" sz="18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Eupalinos </a:t>
            </a:r>
            <a:endParaRPr lang="fr-FR" sz="16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1921</a:t>
            </a:r>
            <a:endParaRPr lang="fr-FR" sz="1600" b="0" u="none" strike="noStrike">
              <a:solidFill>
                <a:srgbClr val="FFFFFF"/>
              </a:solidFill>
              <a:effectLst/>
              <a:uFillTx/>
              <a:latin typeface="Arial"/>
            </a:endParaRPr>
          </a:p>
          <a:p>
            <a:pPr defTabSz="914400">
              <a:lnSpc>
                <a:spcPct val="100000"/>
              </a:lnSpc>
            </a:pPr>
            <a:r>
              <a:rPr lang="fr-FR" sz="1800" b="0" u="none" strike="noStrike">
                <a:solidFill>
                  <a:schemeClr val="lt1"/>
                </a:solidFill>
                <a:effectLst/>
                <a:uFillTx/>
                <a:latin typeface="Calibri"/>
              </a:rPr>
              <a:t> </a:t>
            </a:r>
            <a:br>
              <a:rPr sz="1800"/>
            </a:br>
            <a:r>
              <a:rPr lang="fr-FR" sz="1800" b="0" u="none" strike="noStrike">
                <a:solidFill>
                  <a:schemeClr val="lt1"/>
                </a:solidFill>
                <a:effectLst/>
                <a:uFillTx/>
                <a:latin typeface="Calibri"/>
              </a:rPr>
              <a:t>                                                       </a:t>
            </a:r>
            <a:endParaRPr lang="fr-FR" sz="1800" b="0" u="none" strike="noStrike">
              <a:solidFill>
                <a:srgbClr val="FFFFFF"/>
              </a:solidFill>
              <a:effectLst/>
              <a:uFillTx/>
              <a:latin typeface="Arial"/>
            </a:endParaRPr>
          </a:p>
        </p:txBody>
      </p:sp>
      <p:sp>
        <p:nvSpPr>
          <p:cNvPr id="4" name="PlaceHolder 3"/>
          <p:cNvSpPr>
            <a:spLocks noGrp="1"/>
          </p:cNvSpPr>
          <p:nvPr>
            <p:ph type="sldNum" idx="12"/>
          </p:nvPr>
        </p:nvSpPr>
        <p:spPr/>
        <p:txBody>
          <a:bodyPr/>
          <a:p>
            <a:fld id="{95A0119A-D428-4693-A212-19BB750CD06D}"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188640"/>
            <a:ext cx="8229240" cy="647640"/>
          </a:xfrm>
          <a:prstGeom prst="rect">
            <a:avLst/>
          </a:prstGeom>
          <a:noFill/>
          <a:ln w="0">
            <a:noFill/>
          </a:ln>
        </p:spPr>
        <p:txBody>
          <a:bodyPr lIns="91440" tIns="45720" rIns="91440" bIns="45720" anchor="ctr">
            <a:normAutofit/>
          </a:bodyPr>
          <a:p>
            <a:pPr indent="0" algn="ctr" defTabSz="914400">
              <a:lnSpc>
                <a:spcPct val="100000"/>
              </a:lnSpc>
              <a:buNone/>
            </a:pPr>
            <a:r>
              <a:rPr lang="fr-FR" sz="3200" b="0" u="none" strike="noStrike">
                <a:solidFill>
                  <a:schemeClr val="lt1"/>
                </a:solidFill>
                <a:effectLst/>
                <a:uFillTx/>
                <a:latin typeface="Modern No. 20"/>
              </a:rPr>
              <a:t>Pourquoi l’architecture ?</a:t>
            </a:r>
            <a:endParaRPr lang="fr-FR" sz="3200" b="0" u="none" strike="noStrike">
              <a:solidFill>
                <a:schemeClr val="lt1"/>
              </a:solidFill>
              <a:effectLst/>
              <a:uFillTx/>
              <a:latin typeface="Calibri"/>
            </a:endParaRPr>
          </a:p>
        </p:txBody>
      </p:sp>
      <p:sp>
        <p:nvSpPr>
          <p:cNvPr id="198" name="PlaceHolder 2"/>
          <p:cNvSpPr>
            <a:spLocks noGrp="1"/>
          </p:cNvSpPr>
          <p:nvPr>
            <p:ph/>
          </p:nvPr>
        </p:nvSpPr>
        <p:spPr>
          <a:xfrm>
            <a:off x="457200" y="1052640"/>
            <a:ext cx="8229240" cy="5073120"/>
          </a:xfrm>
          <a:prstGeom prst="rect">
            <a:avLst/>
          </a:prstGeom>
          <a:noFill/>
          <a:ln w="0">
            <a:noFill/>
          </a:ln>
        </p:spPr>
        <p:txBody>
          <a:bodyPr lIns="91440" tIns="45720" rIns="91440" bIns="45720" anchor="t">
            <a:normAutofit/>
          </a:bodyPr>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une voie pour obtenir le </a:t>
            </a:r>
            <a:r>
              <a:rPr lang="fr-FR" sz="2400" b="1" u="none" strike="noStrike">
                <a:solidFill>
                  <a:schemeClr val="lt1">
                    <a:lumMod val="65000"/>
                    <a:lumOff val="35000"/>
                  </a:schemeClr>
                </a:solidFill>
                <a:effectLst/>
                <a:uFillTx/>
                <a:latin typeface="Modern No. 20"/>
              </a:rPr>
              <a:t>soutien des autorités locales</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 processus pour concevoir des </a:t>
            </a:r>
            <a:r>
              <a:rPr lang="fr-FR" sz="2400" b="1" u="none" strike="noStrike">
                <a:solidFill>
                  <a:schemeClr val="lt1">
                    <a:lumMod val="65000"/>
                    <a:lumOff val="35000"/>
                  </a:schemeClr>
                </a:solidFill>
                <a:effectLst/>
                <a:uFillTx/>
                <a:latin typeface="Modern No. 20"/>
              </a:rPr>
              <a:t>produits adaptés au marché</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 moyen d'obtenir </a:t>
            </a:r>
            <a:r>
              <a:rPr lang="fr-FR" sz="2400" b="1" u="none" strike="noStrike">
                <a:solidFill>
                  <a:schemeClr val="lt1">
                    <a:lumMod val="65000"/>
                    <a:lumOff val="35000"/>
                  </a:schemeClr>
                </a:solidFill>
                <a:effectLst/>
                <a:uFillTx/>
                <a:latin typeface="Modern No. 20"/>
              </a:rPr>
              <a:t>l'adhésion des intervenants</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 </a:t>
            </a:r>
            <a:r>
              <a:rPr lang="fr-FR" sz="2400" b="1" u="none" strike="noStrike">
                <a:solidFill>
                  <a:schemeClr val="lt1">
                    <a:lumMod val="65000"/>
                    <a:lumOff val="35000"/>
                  </a:schemeClr>
                </a:solidFill>
                <a:effectLst/>
                <a:uFillTx/>
                <a:latin typeface="Modern No. 20"/>
              </a:rPr>
              <a:t>outil marketing </a:t>
            </a:r>
            <a:r>
              <a:rPr lang="fr-FR" sz="2400" b="0" u="none" strike="noStrike">
                <a:solidFill>
                  <a:schemeClr val="lt1">
                    <a:lumMod val="65000"/>
                    <a:lumOff val="35000"/>
                  </a:schemeClr>
                </a:solidFill>
                <a:effectLst/>
                <a:uFillTx/>
                <a:latin typeface="Modern No. 20"/>
              </a:rPr>
              <a:t>pour commercialiser et vendre une réponse à un </a:t>
            </a:r>
            <a:r>
              <a:rPr lang="fr-FR" sz="2400" b="1" u="none" strike="noStrike">
                <a:solidFill>
                  <a:schemeClr val="lt1">
                    <a:lumMod val="65000"/>
                    <a:lumOff val="35000"/>
                  </a:schemeClr>
                </a:solidFill>
                <a:effectLst/>
                <a:uFillTx/>
                <a:latin typeface="Modern No. 20"/>
              </a:rPr>
              <a:t>besoin d'identité</a:t>
            </a:r>
            <a:r>
              <a:rPr lang="fr-FR" sz="2400" b="0" u="none" strike="noStrike">
                <a:solidFill>
                  <a:schemeClr val="lt1">
                    <a:lumMod val="65000"/>
                    <a:lumOff val="35000"/>
                  </a:schemeClr>
                </a:solidFill>
                <a:effectLst/>
                <a:uFillTx/>
                <a:latin typeface="Modern No. 20"/>
              </a:rPr>
              <a:t>,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 moyen pour l'entreprise </a:t>
            </a:r>
            <a:r>
              <a:rPr lang="fr-FR" sz="2400" b="1" u="none" strike="noStrike">
                <a:solidFill>
                  <a:schemeClr val="lt1">
                    <a:lumMod val="65000"/>
                    <a:lumOff val="35000"/>
                  </a:schemeClr>
                </a:solidFill>
                <a:effectLst/>
                <a:uFillTx/>
                <a:latin typeface="Modern No. 20"/>
              </a:rPr>
              <a:t>d'affirmer son image</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 moyen pour affirmer une stratégie de </a:t>
            </a:r>
            <a:r>
              <a:rPr lang="fr-FR" sz="2400" b="1" u="none" strike="noStrike">
                <a:solidFill>
                  <a:schemeClr val="lt1">
                    <a:lumMod val="65000"/>
                    <a:lumOff val="35000"/>
                  </a:schemeClr>
                </a:solidFill>
                <a:effectLst/>
                <a:uFillTx/>
                <a:latin typeface="Modern No. 20"/>
              </a:rPr>
              <a:t>développement durable et responsable</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lumMod val="65000"/>
                    <a:lumOff val="35000"/>
                  </a:schemeClr>
                </a:solidFill>
                <a:effectLst/>
                <a:uFillTx/>
                <a:latin typeface="Modern No. 20"/>
              </a:rPr>
              <a:t>une manière </a:t>
            </a:r>
            <a:r>
              <a:rPr lang="fr-FR" sz="2400" b="1" u="none" strike="noStrike">
                <a:solidFill>
                  <a:schemeClr val="lt1">
                    <a:lumMod val="65000"/>
                    <a:lumOff val="35000"/>
                  </a:schemeClr>
                </a:solidFill>
                <a:effectLst/>
                <a:uFillTx/>
                <a:latin typeface="Modern No. 20"/>
              </a:rPr>
              <a:t>d'améliorer les conditions économiques </a:t>
            </a:r>
            <a:r>
              <a:rPr lang="fr-FR" sz="2400" b="0" u="none" strike="noStrike">
                <a:solidFill>
                  <a:schemeClr val="lt1">
                    <a:lumMod val="65000"/>
                    <a:lumOff val="35000"/>
                  </a:schemeClr>
                </a:solidFill>
                <a:effectLst/>
                <a:uFillTx/>
                <a:latin typeface="Modern No. 20"/>
              </a:rPr>
              <a:t>d'un projet</a:t>
            </a: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p:txBody>
      </p:sp>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E3EF3B10-F1DE-4E46-9116-D42DBCC5AB24}" type="slidenum">
              <a:t>32</a:t>
            </a:fld>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116640"/>
            <a:ext cx="8229240" cy="575640"/>
          </a:xfrm>
          <a:prstGeom prst="rect">
            <a:avLst/>
          </a:prstGeom>
          <a:noFill/>
          <a:ln w="0">
            <a:noFill/>
          </a:ln>
        </p:spPr>
        <p:txBody>
          <a:bodyPr lIns="91440" tIns="45720" rIns="91440" bIns="45720" anchor="ctr">
            <a:normAutofit lnSpcReduction="9999"/>
          </a:bodyPr>
          <a:p>
            <a:pPr indent="0" algn="ctr" defTabSz="914400">
              <a:lnSpc>
                <a:spcPct val="100000"/>
              </a:lnSpc>
              <a:buNone/>
            </a:pPr>
            <a:r>
              <a:rPr lang="fr-FR" sz="3200" b="0" u="none" strike="noStrike">
                <a:solidFill>
                  <a:schemeClr val="lt1"/>
                </a:solidFill>
                <a:effectLst/>
                <a:uFillTx/>
                <a:latin typeface="Modern No. 20"/>
              </a:rPr>
              <a:t>Qualité architecturale</a:t>
            </a:r>
            <a:endParaRPr lang="fr-FR" sz="3200" b="0" u="none" strike="noStrike">
              <a:solidFill>
                <a:schemeClr val="lt1"/>
              </a:solidFill>
              <a:effectLst/>
              <a:uFillTx/>
              <a:latin typeface="Calibri"/>
            </a:endParaRPr>
          </a:p>
        </p:txBody>
      </p:sp>
      <p:pic>
        <p:nvPicPr>
          <p:cNvPr id="200" name="Picture 2"/>
          <p:cNvPicPr/>
          <p:nvPr/>
        </p:nvPicPr>
        <p:blipFill>
          <a:blip r:embed="rId1"/>
          <a:stretch/>
        </p:blipFill>
        <p:spPr>
          <a:xfrm>
            <a:off x="5148000" y="980640"/>
            <a:ext cx="3486960" cy="2334600"/>
          </a:xfrm>
          <a:prstGeom prst="rect">
            <a:avLst/>
          </a:prstGeom>
          <a:noFill/>
          <a:ln w="0">
            <a:noFill/>
          </a:ln>
        </p:spPr>
      </p:pic>
      <p:pic>
        <p:nvPicPr>
          <p:cNvPr id="201" name="Picture 3"/>
          <p:cNvPicPr/>
          <p:nvPr/>
        </p:nvPicPr>
        <p:blipFill>
          <a:blip r:embed="rId2"/>
          <a:stretch/>
        </p:blipFill>
        <p:spPr>
          <a:xfrm>
            <a:off x="7236360" y="3695400"/>
            <a:ext cx="1476720" cy="2322720"/>
          </a:xfrm>
          <a:prstGeom prst="rect">
            <a:avLst/>
          </a:prstGeom>
          <a:noFill/>
          <a:ln w="0">
            <a:noFill/>
          </a:ln>
        </p:spPr>
      </p:pic>
      <p:pic>
        <p:nvPicPr>
          <p:cNvPr id="202" name="Picture 4"/>
          <p:cNvPicPr/>
          <p:nvPr/>
        </p:nvPicPr>
        <p:blipFill>
          <a:blip r:embed="rId3"/>
          <a:stretch/>
        </p:blipFill>
        <p:spPr>
          <a:xfrm>
            <a:off x="508680" y="980640"/>
            <a:ext cx="4620600" cy="3186720"/>
          </a:xfrm>
          <a:prstGeom prst="rect">
            <a:avLst/>
          </a:prstGeom>
          <a:noFill/>
          <a:ln w="0">
            <a:noFill/>
          </a:ln>
        </p:spPr>
      </p:pic>
      <p:pic>
        <p:nvPicPr>
          <p:cNvPr id="203" name="Picture 5"/>
          <p:cNvPicPr/>
          <p:nvPr/>
        </p:nvPicPr>
        <p:blipFill>
          <a:blip r:embed="rId4"/>
          <a:stretch/>
        </p:blipFill>
        <p:spPr>
          <a:xfrm>
            <a:off x="5225760" y="3695400"/>
            <a:ext cx="1743840" cy="2322720"/>
          </a:xfrm>
          <a:prstGeom prst="rect">
            <a:avLst/>
          </a:prstGeom>
          <a:noFill/>
          <a:ln w="0">
            <a:noFill/>
          </a:ln>
        </p:spPr>
      </p:pic>
      <p:pic>
        <p:nvPicPr>
          <p:cNvPr id="204" name="Picture 6"/>
          <p:cNvPicPr/>
          <p:nvPr/>
        </p:nvPicPr>
        <p:blipFill>
          <a:blip r:embed="rId5"/>
          <a:stretch/>
        </p:blipFill>
        <p:spPr>
          <a:xfrm>
            <a:off x="899640" y="4220280"/>
            <a:ext cx="2394000" cy="17974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219BD79B-E253-488F-A511-E4E62048CCC2}" type="slidenum">
              <a:t>33</a:t>
            </a:fld>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188640"/>
            <a:ext cx="8229240" cy="503640"/>
          </a:xfrm>
          <a:prstGeom prst="rect">
            <a:avLst/>
          </a:prstGeom>
          <a:noFill/>
          <a:ln w="0">
            <a:noFill/>
          </a:ln>
        </p:spPr>
        <p:txBody>
          <a:bodyPr lIns="91440" tIns="45720" rIns="91440" bIns="45720" anchor="ctr">
            <a:normAutofit fontScale="70000" lnSpcReduction="19999"/>
          </a:bodyPr>
          <a:p>
            <a:pPr indent="0" algn="ctr" defTabSz="914400">
              <a:lnSpc>
                <a:spcPct val="100000"/>
              </a:lnSpc>
              <a:buNone/>
            </a:pPr>
            <a:r>
              <a:rPr lang="fr-FR" sz="4400" b="0" u="none" strike="noStrike">
                <a:solidFill>
                  <a:schemeClr val="lt1"/>
                </a:solidFill>
                <a:effectLst/>
                <a:uFillTx/>
                <a:latin typeface="Calibri"/>
              </a:rPr>
              <a:t> </a:t>
            </a:r>
            <a:r>
              <a:rPr lang="fr-FR" sz="3100" b="0" u="none" strike="noStrike">
                <a:solidFill>
                  <a:schemeClr val="lt1"/>
                </a:solidFill>
                <a:effectLst/>
                <a:uFillTx/>
                <a:latin typeface="Modern No. 20"/>
              </a:rPr>
              <a:t>Enveloppes des Espaces</a:t>
            </a:r>
            <a:endParaRPr lang="fr-FR" sz="3100" b="0" u="none" strike="noStrike">
              <a:solidFill>
                <a:schemeClr val="lt1"/>
              </a:solidFill>
              <a:effectLst/>
              <a:uFillTx/>
              <a:latin typeface="Calibri"/>
            </a:endParaRPr>
          </a:p>
        </p:txBody>
      </p:sp>
      <p:pic>
        <p:nvPicPr>
          <p:cNvPr id="206" name="Picture 2"/>
          <p:cNvPicPr/>
          <p:nvPr/>
        </p:nvPicPr>
        <p:blipFill>
          <a:blip r:embed="rId1"/>
          <a:stretch/>
        </p:blipFill>
        <p:spPr>
          <a:xfrm>
            <a:off x="5436000" y="1196640"/>
            <a:ext cx="2987280" cy="5184360"/>
          </a:xfrm>
          <a:prstGeom prst="rect">
            <a:avLst/>
          </a:prstGeom>
          <a:noFill/>
          <a:ln w="0">
            <a:noFill/>
          </a:ln>
        </p:spPr>
      </p:pic>
      <p:pic>
        <p:nvPicPr>
          <p:cNvPr id="207" name="Picture 3"/>
          <p:cNvPicPr/>
          <p:nvPr/>
        </p:nvPicPr>
        <p:blipFill>
          <a:blip r:embed="rId2"/>
          <a:stretch/>
        </p:blipFill>
        <p:spPr>
          <a:xfrm>
            <a:off x="439920" y="3794760"/>
            <a:ext cx="3139560" cy="2491920"/>
          </a:xfrm>
          <a:prstGeom prst="rect">
            <a:avLst/>
          </a:prstGeom>
          <a:noFill/>
          <a:ln w="0">
            <a:noFill/>
          </a:ln>
        </p:spPr>
      </p:pic>
      <p:pic>
        <p:nvPicPr>
          <p:cNvPr id="208" name="Picture 4"/>
          <p:cNvPicPr/>
          <p:nvPr/>
        </p:nvPicPr>
        <p:blipFill>
          <a:blip r:embed="rId3"/>
          <a:stretch/>
        </p:blipFill>
        <p:spPr>
          <a:xfrm>
            <a:off x="439200" y="1268640"/>
            <a:ext cx="3052440" cy="217404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7C11C8CA-DBBF-4BDB-9E27-C24247CA01B7}" type="slidenum">
              <a:t>34</a:t>
            </a:fld>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p>
            <a:pPr indent="0" algn="ctr" defTabSz="914400">
              <a:buNone/>
            </a:pPr>
            <a:endParaRPr lang="fr-FR" sz="4400" b="0" u="none" strike="noStrike">
              <a:solidFill>
                <a:schemeClr val="lt1"/>
              </a:solidFill>
              <a:effectLst/>
              <a:uFillTx/>
              <a:latin typeface="Calibri"/>
            </a:endParaRPr>
          </a:p>
        </p:txBody>
      </p:sp>
      <p:pic>
        <p:nvPicPr>
          <p:cNvPr id="210" name="Picture 2"/>
          <p:cNvPicPr/>
          <p:nvPr/>
        </p:nvPicPr>
        <p:blipFill>
          <a:blip r:embed="rId1"/>
          <a:stretch/>
        </p:blipFill>
        <p:spPr>
          <a:xfrm>
            <a:off x="3995280" y="335880"/>
            <a:ext cx="5037120" cy="2579040"/>
          </a:xfrm>
          <a:prstGeom prst="rect">
            <a:avLst/>
          </a:prstGeom>
          <a:noFill/>
          <a:ln w="0">
            <a:noFill/>
          </a:ln>
        </p:spPr>
      </p:pic>
      <p:pic>
        <p:nvPicPr>
          <p:cNvPr id="211" name="Picture 3"/>
          <p:cNvPicPr/>
          <p:nvPr/>
        </p:nvPicPr>
        <p:blipFill>
          <a:blip r:embed="rId2"/>
          <a:stretch/>
        </p:blipFill>
        <p:spPr>
          <a:xfrm>
            <a:off x="251640" y="325440"/>
            <a:ext cx="3749760" cy="2664000"/>
          </a:xfrm>
          <a:prstGeom prst="rect">
            <a:avLst/>
          </a:prstGeom>
          <a:noFill/>
          <a:ln w="0">
            <a:noFill/>
          </a:ln>
        </p:spPr>
      </p:pic>
      <p:pic>
        <p:nvPicPr>
          <p:cNvPr id="212" name="Picture 4"/>
          <p:cNvPicPr/>
          <p:nvPr/>
        </p:nvPicPr>
        <p:blipFill>
          <a:blip r:embed="rId3"/>
          <a:stretch/>
        </p:blipFill>
        <p:spPr>
          <a:xfrm>
            <a:off x="272520" y="3391920"/>
            <a:ext cx="3142440" cy="2579760"/>
          </a:xfrm>
          <a:prstGeom prst="rect">
            <a:avLst/>
          </a:prstGeom>
          <a:noFill/>
          <a:ln w="0">
            <a:noFill/>
          </a:ln>
        </p:spPr>
      </p:pic>
      <p:pic>
        <p:nvPicPr>
          <p:cNvPr id="213" name="Picture 5"/>
          <p:cNvPicPr/>
          <p:nvPr/>
        </p:nvPicPr>
        <p:blipFill>
          <a:blip r:embed="rId4"/>
          <a:stretch/>
        </p:blipFill>
        <p:spPr>
          <a:xfrm>
            <a:off x="3995280" y="3391920"/>
            <a:ext cx="4895640" cy="246672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A32392B3-4E30-4A47-BB2B-3B5CF0363F49}" type="slidenum">
              <a:t>35</a:t>
            </a:fld>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4680"/>
            <a:ext cx="3106440" cy="5602320"/>
          </a:xfrm>
          <a:prstGeom prst="rect">
            <a:avLst/>
          </a:prstGeom>
          <a:noFill/>
          <a:ln w="0">
            <a:noFill/>
          </a:ln>
        </p:spPr>
        <p:txBody>
          <a:bodyPr lIns="91440" tIns="45720" rIns="91440" bIns="45720" anchor="ctr">
            <a:normAutofit/>
          </a:bodyPr>
          <a:p>
            <a:pPr indent="0" algn="ctr" defTabSz="914400">
              <a:lnSpc>
                <a:spcPct val="100000"/>
              </a:lnSpc>
              <a:buNone/>
            </a:pPr>
            <a:r>
              <a:rPr lang="fr-FR" sz="3600" b="0" u="none" strike="noStrike">
                <a:solidFill>
                  <a:schemeClr val="lt1"/>
                </a:solidFill>
                <a:effectLst/>
                <a:uFillTx/>
                <a:latin typeface="Modern No. 20"/>
              </a:rPr>
              <a:t>La robustesse </a:t>
            </a:r>
            <a:br>
              <a:rPr sz="3600"/>
            </a:br>
            <a:r>
              <a:rPr lang="fr-FR" sz="3600" b="0" u="none" strike="noStrike">
                <a:solidFill>
                  <a:schemeClr val="lt1"/>
                </a:solidFill>
                <a:effectLst/>
                <a:uFillTx/>
                <a:latin typeface="Modern No. 20"/>
              </a:rPr>
              <a:t>des</a:t>
            </a:r>
            <a:br>
              <a:rPr sz="3600"/>
            </a:br>
            <a:r>
              <a:rPr lang="fr-FR" sz="3600" b="0" u="none" strike="noStrike">
                <a:solidFill>
                  <a:schemeClr val="lt1"/>
                </a:solidFill>
                <a:effectLst/>
                <a:uFillTx/>
                <a:latin typeface="Modern No. 20"/>
              </a:rPr>
              <a:t>équipements</a:t>
            </a:r>
            <a:endParaRPr lang="fr-FR" sz="3600" b="0" u="none" strike="noStrike">
              <a:solidFill>
                <a:schemeClr val="lt1"/>
              </a:solidFill>
              <a:effectLst/>
              <a:uFillTx/>
              <a:latin typeface="Calibri"/>
            </a:endParaRPr>
          </a:p>
        </p:txBody>
      </p:sp>
      <p:pic>
        <p:nvPicPr>
          <p:cNvPr id="215" name="Picture 2"/>
          <p:cNvPicPr/>
          <p:nvPr/>
        </p:nvPicPr>
        <p:blipFill>
          <a:blip r:embed="rId1"/>
          <a:stretch/>
        </p:blipFill>
        <p:spPr>
          <a:xfrm>
            <a:off x="3924000" y="260640"/>
            <a:ext cx="3919320" cy="58053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4C8022F8-83A3-485D-B4E7-E23949BDBA42}" type="slidenum">
              <a:t>36</a:t>
            </a:fld>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454680" y="0"/>
            <a:ext cx="8229240" cy="620280"/>
          </a:xfrm>
          <a:prstGeom prst="rect">
            <a:avLst/>
          </a:prstGeom>
          <a:noFill/>
          <a:ln w="0">
            <a:noFill/>
          </a:ln>
        </p:spPr>
        <p:txBody>
          <a:bodyPr lIns="91440" tIns="45720" rIns="91440" bIns="45720" anchor="ctr">
            <a:normAutofit lnSpcReduction="9999"/>
          </a:bodyPr>
          <a:p>
            <a:pPr indent="0" algn="ctr" defTabSz="914400">
              <a:lnSpc>
                <a:spcPct val="100000"/>
              </a:lnSpc>
              <a:buNone/>
            </a:pPr>
            <a:r>
              <a:rPr lang="fr-FR" sz="3600" b="0" u="none" strike="noStrike">
                <a:solidFill>
                  <a:schemeClr val="lt1"/>
                </a:solidFill>
                <a:effectLst/>
                <a:uFillTx/>
                <a:latin typeface="Modern No. 20"/>
              </a:rPr>
              <a:t>Empreinte carbone</a:t>
            </a:r>
            <a:endParaRPr lang="fr-FR" sz="3600" b="0" u="none" strike="noStrike">
              <a:solidFill>
                <a:schemeClr val="lt1"/>
              </a:solidFill>
              <a:effectLst/>
              <a:uFillTx/>
              <a:latin typeface="Calibri"/>
            </a:endParaRPr>
          </a:p>
        </p:txBody>
      </p:sp>
      <p:pic>
        <p:nvPicPr>
          <p:cNvPr id="217" name="Picture 2"/>
          <p:cNvPicPr/>
          <p:nvPr/>
        </p:nvPicPr>
        <p:blipFill>
          <a:blip r:embed="rId1"/>
          <a:stretch/>
        </p:blipFill>
        <p:spPr>
          <a:xfrm>
            <a:off x="5508000" y="980640"/>
            <a:ext cx="1714320" cy="1714320"/>
          </a:xfrm>
          <a:prstGeom prst="rect">
            <a:avLst/>
          </a:prstGeom>
          <a:noFill/>
          <a:ln w="0">
            <a:noFill/>
          </a:ln>
        </p:spPr>
      </p:pic>
      <p:pic>
        <p:nvPicPr>
          <p:cNvPr id="218" name="Picture 3"/>
          <p:cNvPicPr/>
          <p:nvPr/>
        </p:nvPicPr>
        <p:blipFill>
          <a:blip r:embed="rId2"/>
          <a:stretch/>
        </p:blipFill>
        <p:spPr>
          <a:xfrm>
            <a:off x="5436000" y="3357000"/>
            <a:ext cx="3024000" cy="2555280"/>
          </a:xfrm>
          <a:prstGeom prst="rect">
            <a:avLst/>
          </a:prstGeom>
          <a:noFill/>
          <a:ln w="0">
            <a:noFill/>
          </a:ln>
        </p:spPr>
      </p:pic>
      <p:pic>
        <p:nvPicPr>
          <p:cNvPr id="219" name="Picture 4"/>
          <p:cNvPicPr/>
          <p:nvPr/>
        </p:nvPicPr>
        <p:blipFill>
          <a:blip r:embed="rId3"/>
          <a:stretch/>
        </p:blipFill>
        <p:spPr>
          <a:xfrm>
            <a:off x="454680" y="980640"/>
            <a:ext cx="3570480" cy="51123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A28904B1-06DD-4EF7-A165-D057A14089AF}" type="slidenum">
              <a:t>37</a:t>
            </a:fld>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107640" y="0"/>
            <a:ext cx="8928720" cy="620280"/>
          </a:xfrm>
          <a:prstGeom prst="rect">
            <a:avLst/>
          </a:prstGeom>
          <a:solidFill>
            <a:srgbClr val="99FFCC"/>
          </a:solidFill>
          <a:ln w="0">
            <a:noFill/>
          </a:ln>
        </p:spPr>
        <p:txBody>
          <a:bodyPr lIns="91440" tIns="45720" rIns="91440" bIns="45720" anchor="ctr">
            <a:noAutofit/>
          </a:bodyPr>
          <a:p>
            <a:pPr indent="0" algn="ctr" defTabSz="914400">
              <a:lnSpc>
                <a:spcPct val="100000"/>
              </a:lnSpc>
              <a:buNone/>
            </a:pPr>
            <a:r>
              <a:rPr lang="fr-FR" sz="2000" b="1" u="none" strike="noStrike">
                <a:solidFill>
                  <a:schemeClr val="lt1"/>
                </a:solidFill>
                <a:effectLst/>
                <a:uFillTx/>
                <a:latin typeface="Segoe Print"/>
              </a:rPr>
              <a:t>Le déchet est </a:t>
            </a:r>
            <a:r>
              <a:rPr lang="fr-FR" sz="2000" b="1" u="sng" strike="noStrike">
                <a:solidFill>
                  <a:schemeClr val="lt1"/>
                </a:solidFill>
                <a:effectLst/>
                <a:uFillTx/>
                <a:latin typeface="Segoe Print"/>
              </a:rPr>
              <a:t>la seule ressource en expansion  </a:t>
            </a:r>
            <a:r>
              <a:rPr lang="fr-FR" sz="2000" b="1" u="none" strike="noStrike">
                <a:solidFill>
                  <a:schemeClr val="lt1"/>
                </a:solidFill>
                <a:effectLst/>
                <a:uFillTx/>
                <a:latin typeface="Segoe Print"/>
              </a:rPr>
              <a:t>du XXI° siècle</a:t>
            </a:r>
            <a:endParaRPr lang="fr-FR" sz="2000" b="0" u="none" strike="noStrike">
              <a:solidFill>
                <a:schemeClr val="lt1"/>
              </a:solidFill>
              <a:effectLst/>
              <a:uFillTx/>
              <a:latin typeface="Calibri"/>
            </a:endParaRPr>
          </a:p>
        </p:txBody>
      </p:sp>
      <p:pic>
        <p:nvPicPr>
          <p:cNvPr id="221" name="Picture 2" descr="Afficher l'image d'origine"/>
          <p:cNvPicPr/>
          <p:nvPr/>
        </p:nvPicPr>
        <p:blipFill>
          <a:blip r:embed="rId1"/>
          <a:stretch/>
        </p:blipFill>
        <p:spPr>
          <a:xfrm>
            <a:off x="251640" y="3222720"/>
            <a:ext cx="3327120" cy="3287160"/>
          </a:xfrm>
          <a:prstGeom prst="rect">
            <a:avLst/>
          </a:prstGeom>
          <a:noFill/>
          <a:ln w="0">
            <a:noFill/>
          </a:ln>
        </p:spPr>
      </p:pic>
      <p:pic>
        <p:nvPicPr>
          <p:cNvPr id="222" name="Picture 4" descr="Résultat de recherche d'images pour &quot;dechets&quot;"/>
          <p:cNvPicPr/>
          <p:nvPr/>
        </p:nvPicPr>
        <p:blipFill>
          <a:blip r:embed="rId2"/>
          <a:stretch/>
        </p:blipFill>
        <p:spPr>
          <a:xfrm>
            <a:off x="6942960" y="3069000"/>
            <a:ext cx="1621800" cy="1797120"/>
          </a:xfrm>
          <a:prstGeom prst="rect">
            <a:avLst/>
          </a:prstGeom>
          <a:noFill/>
          <a:ln w="0">
            <a:noFill/>
          </a:ln>
        </p:spPr>
      </p:pic>
      <p:pic>
        <p:nvPicPr>
          <p:cNvPr id="223" name="Picture 2"/>
          <p:cNvPicPr/>
          <p:nvPr/>
        </p:nvPicPr>
        <p:blipFill>
          <a:blip r:embed="rId3"/>
          <a:stretch/>
        </p:blipFill>
        <p:spPr>
          <a:xfrm>
            <a:off x="323640" y="1268640"/>
            <a:ext cx="3213720" cy="1682280"/>
          </a:xfrm>
          <a:prstGeom prst="rect">
            <a:avLst/>
          </a:prstGeom>
          <a:noFill/>
          <a:ln w="0">
            <a:noFill/>
          </a:ln>
        </p:spPr>
      </p:pic>
      <p:pic>
        <p:nvPicPr>
          <p:cNvPr id="224" name="Picture 2"/>
          <p:cNvPicPr/>
          <p:nvPr/>
        </p:nvPicPr>
        <p:blipFill>
          <a:blip r:embed="rId4"/>
          <a:stretch/>
        </p:blipFill>
        <p:spPr>
          <a:xfrm>
            <a:off x="3818520" y="1294200"/>
            <a:ext cx="2985120" cy="431784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3341952B-3F1C-4D38-B4C7-7E210DF7E338}" type="slidenum">
              <a:t>38</a:t>
            </a:fld>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a:bodyPr>
          <a:p>
            <a:pPr indent="0" algn="ctr" defTabSz="914400">
              <a:lnSpc>
                <a:spcPct val="100000"/>
              </a:lnSpc>
              <a:buNone/>
            </a:pPr>
            <a:r>
              <a:rPr lang="fr-FR" sz="3200" b="1" u="none" strike="noStrike">
                <a:solidFill>
                  <a:schemeClr val="lt1"/>
                </a:solidFill>
                <a:effectLst/>
                <a:uFillTx/>
                <a:latin typeface="Calibri"/>
              </a:rPr>
              <a:t>Métabolisme urbain</a:t>
            </a:r>
            <a:endParaRPr lang="fr-FR" sz="3200" b="0" u="none" strike="noStrike">
              <a:solidFill>
                <a:schemeClr val="lt1"/>
              </a:solidFill>
              <a:effectLst/>
              <a:uFillTx/>
              <a:latin typeface="Calibri"/>
            </a:endParaRPr>
          </a:p>
        </p:txBody>
      </p:sp>
      <p:pic>
        <p:nvPicPr>
          <p:cNvPr id="226" name="Picture 2" descr="Afficher l'image d'origine"/>
          <p:cNvPicPr/>
          <p:nvPr/>
        </p:nvPicPr>
        <p:blipFill>
          <a:blip r:embed="rId1"/>
          <a:stretch/>
        </p:blipFill>
        <p:spPr>
          <a:xfrm>
            <a:off x="467640" y="1802880"/>
            <a:ext cx="8309160" cy="396000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D0BA7CB8-6684-451C-8FAE-9ACC6674D06B}" type="slidenum">
              <a:t>39</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611640" y="188640"/>
            <a:ext cx="8074800" cy="738720"/>
          </a:xfrm>
          <a:prstGeom prst="rect">
            <a:avLst/>
          </a:prstGeom>
          <a:noFill/>
          <a:ln w="0">
            <a:noFill/>
          </a:ln>
        </p:spPr>
        <p:txBody>
          <a:bodyPr lIns="91440" tIns="45720" rIns="91440" bIns="45720" anchor="ctr">
            <a:normAutofit lnSpcReduction="9999"/>
          </a:bodyPr>
          <a:p>
            <a:pPr indent="0" algn="ctr" defTabSz="914400">
              <a:buNone/>
            </a:pPr>
            <a:endParaRPr lang="fr-FR" sz="4400" b="0" u="none" strike="noStrike">
              <a:solidFill>
                <a:schemeClr val="lt1"/>
              </a:solidFill>
              <a:effectLst/>
              <a:uFillTx/>
              <a:latin typeface="Calibri"/>
            </a:endParaRPr>
          </a:p>
        </p:txBody>
      </p:sp>
      <p:pic>
        <p:nvPicPr>
          <p:cNvPr id="84" name="Picture 3"/>
          <p:cNvPicPr/>
          <p:nvPr/>
        </p:nvPicPr>
        <p:blipFill>
          <a:blip r:embed="rId1"/>
          <a:stretch/>
        </p:blipFill>
        <p:spPr>
          <a:xfrm>
            <a:off x="683640" y="1412640"/>
            <a:ext cx="7849080" cy="3888000"/>
          </a:xfrm>
          <a:prstGeom prst="rect">
            <a:avLst/>
          </a:prstGeom>
          <a:noFill/>
          <a:ln w="0">
            <a:noFill/>
          </a:ln>
        </p:spPr>
      </p:pic>
      <p:sp>
        <p:nvSpPr>
          <p:cNvPr id="85" name="Rectangle 5"/>
          <p:cNvSpPr/>
          <p:nvPr/>
        </p:nvSpPr>
        <p:spPr>
          <a:xfrm>
            <a:off x="2627640" y="404640"/>
            <a:ext cx="4134240" cy="517320"/>
          </a:xfrm>
          <a:prstGeom prst="rect">
            <a:avLst/>
          </a:prstGeom>
          <a:noFill/>
          <a:ln w="0">
            <a:noFill/>
          </a:ln>
        </p:spPr>
        <p:style>
          <a:lnRef idx="0"/>
          <a:fillRef idx="0"/>
          <a:effectRef idx="0"/>
          <a:fontRef idx="minor"/>
        </p:style>
        <p:txBody>
          <a:bodyPr wrap="none" lIns="90000" tIns="45000" rIns="90000" bIns="45000" anchor="t">
            <a:spAutoFit/>
          </a:bodyPr>
          <a:p>
            <a:pPr defTabSz="914400">
              <a:lnSpc>
                <a:spcPct val="100000"/>
              </a:lnSpc>
            </a:pPr>
            <a:r>
              <a:rPr lang="fr-FR" sz="2800" b="0" u="none" strike="noStrike">
                <a:solidFill>
                  <a:schemeClr val="lt1"/>
                </a:solidFill>
                <a:effectLst/>
                <a:uFillTx/>
                <a:latin typeface="Modern No. 20"/>
              </a:rPr>
              <a:t>LE PLAN VOISIN de 1922</a:t>
            </a:r>
            <a:endParaRPr lang="fr-FR" sz="2800" b="0" u="none" strike="noStrike">
              <a:solidFill>
                <a:srgbClr val="FFFFFF"/>
              </a:solidFill>
              <a:effectLst/>
              <a:uFillTx/>
              <a:latin typeface="Arial"/>
            </a:endParaRPr>
          </a:p>
        </p:txBody>
      </p:sp>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0D260FF3-EE32-42F7-9966-732EA88C1AFE}" type="slidenum">
              <a:t>4</a:t>
            </a:fld>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395640" y="548640"/>
            <a:ext cx="8229240" cy="1142640"/>
          </a:xfrm>
          <a:prstGeom prst="rect">
            <a:avLst/>
          </a:prstGeom>
          <a:noFill/>
          <a:ln w="0">
            <a:noFill/>
          </a:ln>
        </p:spPr>
        <p:txBody>
          <a:bodyPr lIns="91440" tIns="45720" rIns="91440" bIns="45720" anchor="ctr">
            <a:normAutofit/>
          </a:bodyPr>
          <a:p>
            <a:pPr indent="0" algn="ctr" defTabSz="914400">
              <a:lnSpc>
                <a:spcPct val="100000"/>
              </a:lnSpc>
              <a:buNone/>
            </a:pPr>
            <a:r>
              <a:rPr lang="fr-FR" sz="3600" b="0" u="none" strike="noStrike">
                <a:solidFill>
                  <a:schemeClr val="lt1"/>
                </a:solidFill>
                <a:effectLst/>
                <a:uFillTx/>
                <a:latin typeface="Modern No. 20"/>
              </a:rPr>
              <a:t>Des </a:t>
            </a:r>
            <a:r>
              <a:rPr lang="fr-FR" sz="3600" b="1" u="sng" strike="noStrike">
                <a:solidFill>
                  <a:schemeClr val="lt1"/>
                </a:solidFill>
                <a:effectLst/>
                <a:uFillTx/>
                <a:latin typeface="Modern No. 20"/>
              </a:rPr>
              <a:t>éléments immatériels </a:t>
            </a:r>
            <a:endParaRPr lang="fr-FR" sz="3600" b="0" u="none" strike="noStrike">
              <a:solidFill>
                <a:schemeClr val="lt1"/>
              </a:solidFill>
              <a:effectLst/>
              <a:uFillTx/>
              <a:latin typeface="Calibri"/>
            </a:endParaRPr>
          </a:p>
        </p:txBody>
      </p:sp>
      <p:sp>
        <p:nvSpPr>
          <p:cNvPr id="228" name="PlaceHolder 2"/>
          <p:cNvSpPr>
            <a:spLocks noGrp="1"/>
          </p:cNvSpPr>
          <p:nvPr>
            <p:ph/>
          </p:nvPr>
        </p:nvSpPr>
        <p:spPr>
          <a:xfrm>
            <a:off x="467640" y="1556640"/>
            <a:ext cx="8229240" cy="3960000"/>
          </a:xfrm>
          <a:prstGeom prst="rect">
            <a:avLst/>
          </a:prstGeom>
          <a:noFill/>
          <a:ln w="0">
            <a:noFill/>
          </a:ln>
        </p:spPr>
        <p:txBody>
          <a:bodyPr lIns="91440" tIns="45720" rIns="91440" bIns="45720" anchor="t">
            <a:normAutofit/>
          </a:bodyPr>
          <a:p>
            <a:pPr indent="0" algn="l" defTabSz="914400">
              <a:lnSpc>
                <a:spcPct val="100000"/>
              </a:lnSpc>
              <a:spcBef>
                <a:spcPts val="340"/>
              </a:spcBef>
              <a:buNone/>
              <a:tabLst>
                <a:tab pos="0" algn="l"/>
              </a:tabLst>
            </a:pPr>
            <a:r>
              <a:rPr lang="fr-FR" sz="1700" b="0" u="none" strike="noStrike">
                <a:solidFill>
                  <a:schemeClr val="lt1"/>
                </a:solidFill>
                <a:effectLst/>
                <a:uFillTx/>
                <a:latin typeface="Modern No. 20"/>
              </a:rPr>
              <a:t>              (cf. </a:t>
            </a:r>
            <a:r>
              <a:rPr lang="fr-FR" sz="1700" b="0" u="none" strike="noStrike">
                <a:solidFill>
                  <a:schemeClr val="lt1"/>
                </a:solidFill>
                <a:effectLst/>
                <a:uFillTx/>
                <a:latin typeface="Modern No. 20"/>
              </a:rPr>
              <a:t>référentiel Thésaurus-Bercy</a:t>
            </a:r>
            <a:r>
              <a:rPr lang="fr-FR" sz="1700" b="0" u="none" strike="noStrike">
                <a:solidFill>
                  <a:schemeClr val="lt1"/>
                </a:solidFill>
                <a:effectLst/>
                <a:uFillTx/>
                <a:latin typeface="Modern No. 20"/>
              </a:rPr>
              <a:t>, mesure du capital immatériel des entreprises) </a:t>
            </a:r>
            <a:endParaRPr lang="fr-FR" sz="1700" b="0" u="none" strike="noStrike">
              <a:solidFill>
                <a:schemeClr val="lt1"/>
              </a:solidFill>
              <a:effectLst/>
              <a:uFillTx/>
              <a:latin typeface="Calibri"/>
            </a:endParaRPr>
          </a:p>
          <a:p>
            <a:pPr indent="0" algn="l" defTabSz="914400">
              <a:lnSpc>
                <a:spcPct val="100000"/>
              </a:lnSpc>
              <a:spcBef>
                <a:spcPts val="340"/>
              </a:spcBef>
              <a:buNone/>
              <a:tabLst>
                <a:tab pos="0" algn="l"/>
              </a:tabLst>
            </a:pPr>
            <a:endParaRPr lang="fr-FR" sz="1700" b="0" u="none" strike="noStrike">
              <a:solidFill>
                <a:schemeClr val="lt1"/>
              </a:solidFill>
              <a:effectLst/>
              <a:uFillTx/>
              <a:latin typeface="Calibri"/>
            </a:endParaRPr>
          </a:p>
          <a:p>
            <a:pPr indent="0" algn="l" defTabSz="914400">
              <a:lnSpc>
                <a:spcPct val="100000"/>
              </a:lnSpc>
              <a:spcBef>
                <a:spcPts val="340"/>
              </a:spcBef>
              <a:buNone/>
              <a:tabLst>
                <a:tab pos="0" algn="l"/>
              </a:tabLst>
            </a:pPr>
            <a:endParaRPr lang="fr-FR" sz="17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la qualité urbaine,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00"/>
              </a:buClr>
              <a:buFont typeface="Arial"/>
              <a:buChar char="-"/>
              <a:tabLst>
                <a:tab pos="0" algn="l"/>
              </a:tabLst>
            </a:pPr>
            <a:r>
              <a:rPr lang="fr-FR" sz="2400" b="0" u="none" strike="noStrike">
                <a:solidFill>
                  <a:schemeClr val="lt1"/>
                </a:solidFill>
                <a:effectLst/>
                <a:uFillTx/>
                <a:latin typeface="Modern No. 20"/>
              </a:rPr>
              <a:t>la mutabilité, </a:t>
            </a:r>
            <a:r>
              <a:rPr lang="fr-FR" sz="2400" b="0" u="none" strike="noStrike">
                <a:solidFill>
                  <a:schemeClr val="lt1"/>
                </a:solidFill>
                <a:effectLst/>
                <a:uFillTx/>
                <a:latin typeface="Modern No. 20"/>
              </a:rPr>
              <a:t>la  flexibilité des usages,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la prise en compte  des exigences de responsabilité sociétale,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la relation espaces publics / espaces privés,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la relation espaces communs / espaces privatifs, </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tabLst>
                <a:tab pos="0" algn="l"/>
              </a:tabLst>
            </a:pPr>
            <a:r>
              <a:rPr lang="fr-FR" sz="2400" b="0" u="none" strike="noStrike">
                <a:solidFill>
                  <a:schemeClr val="lt1"/>
                </a:solidFill>
                <a:effectLst/>
                <a:uFillTx/>
                <a:latin typeface="Modern No. 20"/>
              </a:rPr>
              <a:t>la valeur symbolique ou la trace historique du bâtiment .</a:t>
            </a:r>
            <a:endParaRPr lang="fr-FR" sz="24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p:txBody>
      </p:sp>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A67416FA-C713-4A04-8088-9DA21FEABEC4}" type="slidenum">
              <a:t>40</a:t>
            </a:fld>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4680"/>
            <a:ext cx="8229240" cy="561600"/>
          </a:xfrm>
          <a:prstGeom prst="rect">
            <a:avLst/>
          </a:prstGeom>
          <a:noFill/>
          <a:ln w="0">
            <a:no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immatériel</a:t>
            </a:r>
            <a:endParaRPr lang="fr-FR" sz="2800" b="0" u="none" strike="noStrike">
              <a:solidFill>
                <a:schemeClr val="lt1"/>
              </a:solidFill>
              <a:effectLst/>
              <a:uFillTx/>
              <a:latin typeface="Calibri"/>
            </a:endParaRPr>
          </a:p>
        </p:txBody>
      </p:sp>
      <p:pic>
        <p:nvPicPr>
          <p:cNvPr id="230" name="Picture 2"/>
          <p:cNvPicPr/>
          <p:nvPr/>
        </p:nvPicPr>
        <p:blipFill>
          <a:blip r:embed="rId1"/>
          <a:stretch/>
        </p:blipFill>
        <p:spPr>
          <a:xfrm>
            <a:off x="2267640" y="1268640"/>
            <a:ext cx="4639680" cy="436104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05323337-9ECB-47E6-BF8B-7CEAFB82B5D4}" type="slidenum">
              <a:t>41</a:t>
            </a:fld>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title"/>
          </p:nvPr>
        </p:nvSpPr>
        <p:spPr>
          <a:xfrm>
            <a:off x="467640" y="627480"/>
            <a:ext cx="4042440" cy="4889160"/>
          </a:xfrm>
          <a:prstGeom prst="rect">
            <a:avLst/>
          </a:prstGeom>
          <a:noFill/>
          <a:ln w="0">
            <a:noFill/>
          </a:ln>
        </p:spPr>
        <p:txBody>
          <a:bodyPr lIns="91440" tIns="45720" rIns="91440" bIns="45720" anchor="ctr">
            <a:normAutofit fontScale="40000" lnSpcReduction="19999"/>
          </a:bodyPr>
          <a:p>
            <a:pPr indent="0" algn="ctr" defTabSz="914400">
              <a:lnSpc>
                <a:spcPct val="100000"/>
              </a:lnSpc>
              <a:buNone/>
            </a:pPr>
            <a:br>
              <a:rPr sz="2000"/>
            </a:br>
            <a:br>
              <a:rPr sz="2000"/>
            </a:br>
            <a:br>
              <a:rPr sz="2000"/>
            </a:br>
            <a:br>
              <a:rPr sz="2000"/>
            </a:br>
            <a:br>
              <a:rPr sz="2000"/>
            </a:br>
            <a:br>
              <a:rPr sz="2000"/>
            </a:br>
            <a:br>
              <a:rPr sz="2000"/>
            </a:br>
            <a:br>
              <a:rPr sz="2000"/>
            </a:br>
            <a:br>
              <a:rPr sz="2000"/>
            </a:br>
            <a:br>
              <a:rPr sz="2000"/>
            </a:br>
            <a:br>
              <a:rPr sz="2000"/>
            </a:br>
            <a:br>
              <a:rPr sz="2000"/>
            </a:br>
            <a:br>
              <a:rPr sz="2000"/>
            </a:br>
            <a:br>
              <a:rPr sz="2000"/>
            </a:br>
            <a:r>
              <a:rPr lang="fr-FR" sz="2200" b="0" u="none" strike="noStrike">
                <a:solidFill>
                  <a:schemeClr val="lt1"/>
                </a:solidFill>
                <a:effectLst/>
                <a:uFillTx/>
                <a:latin typeface="Modern No. 20"/>
              </a:rPr>
              <a:t>La société des urbains : « </a:t>
            </a:r>
            <a:r>
              <a:rPr lang="fr-FR" sz="2200" b="0" i="1" u="none" strike="noStrike">
                <a:solidFill>
                  <a:schemeClr val="lt1"/>
                </a:solidFill>
                <a:effectLst/>
                <a:uFillTx/>
                <a:latin typeface="Modern No. 20"/>
              </a:rPr>
              <a:t>Nous sortons du néolithique..,</a:t>
            </a:r>
            <a:r>
              <a:rPr lang="fr-FR" sz="2200" b="0" u="none" strike="noStrike">
                <a:solidFill>
                  <a:schemeClr val="lt1"/>
                </a:solidFill>
                <a:effectLst/>
                <a:uFillTx/>
                <a:latin typeface="Modern No. 20"/>
              </a:rPr>
              <a:t> »</a:t>
            </a:r>
            <a:br>
              <a:rPr sz="2000"/>
            </a:br>
            <a:br>
              <a:rPr sz="2000"/>
            </a:br>
            <a:br>
              <a:rPr sz="2000"/>
            </a:br>
            <a:br>
              <a:rPr sz="2000"/>
            </a:br>
            <a:br>
              <a:rPr sz="2000"/>
            </a:br>
            <a:br>
              <a:rPr sz="2000"/>
            </a:br>
            <a:br>
              <a:rPr sz="2000"/>
            </a:br>
            <a:br>
              <a:rPr sz="2000"/>
            </a:br>
            <a:br>
              <a:rPr sz="2000"/>
            </a:br>
            <a:br>
              <a:rPr sz="2000"/>
            </a:br>
            <a:br>
              <a:rPr sz="2000"/>
            </a:br>
            <a:br>
              <a:rPr sz="2000"/>
            </a:br>
            <a:r>
              <a:rPr lang="fr-FR" sz="2200" b="0" u="none" strike="noStrike">
                <a:solidFill>
                  <a:schemeClr val="lt1"/>
                </a:solidFill>
                <a:effectLst/>
                <a:uFillTx/>
                <a:latin typeface="Modern No. 20"/>
              </a:rPr>
              <a:t>Michel Serres </a:t>
            </a:r>
            <a:br>
              <a:rPr sz="2000"/>
            </a:br>
            <a:br>
              <a:rPr sz="2000"/>
            </a:br>
            <a:r>
              <a:rPr lang="fr-FR" sz="2000" b="0" u="none" strike="noStrike">
                <a:solidFill>
                  <a:schemeClr val="lt1"/>
                </a:solidFill>
                <a:effectLst/>
                <a:uFillTx/>
                <a:latin typeface="Modern No. 20"/>
              </a:rPr>
              <a:t>Colloque de la Fondation Palladio</a:t>
            </a:r>
            <a:br>
              <a:rPr sz="1800"/>
            </a:br>
            <a:r>
              <a:rPr lang="fr-FR" sz="1600" b="0" u="none" strike="noStrike">
                <a:solidFill>
                  <a:schemeClr val="lt1"/>
                </a:solidFill>
                <a:effectLst/>
                <a:uFillTx/>
                <a:latin typeface="Modern No. 20"/>
              </a:rPr>
              <a:t>Palais du Sénat </a:t>
            </a:r>
            <a:br>
              <a:rPr sz="2000"/>
            </a:br>
            <a:r>
              <a:rPr lang="fr-FR" sz="1600" b="0" u="none" strike="noStrike">
                <a:solidFill>
                  <a:schemeClr val="lt1"/>
                </a:solidFill>
                <a:effectLst/>
                <a:uFillTx/>
                <a:latin typeface="Modern No. 20"/>
              </a:rPr>
              <a:t>10 décembre 2011</a:t>
            </a:r>
            <a:br>
              <a:rPr sz="2000"/>
            </a:br>
            <a:br>
              <a:rPr sz="2800"/>
            </a:br>
            <a:br>
              <a:rPr sz="2800"/>
            </a:br>
            <a:br>
              <a:rPr sz="2800"/>
            </a:br>
            <a:br>
              <a:rPr sz="2800"/>
            </a:br>
            <a:br>
              <a:rPr sz="2800"/>
            </a:br>
            <a:br>
              <a:rPr sz="2800"/>
            </a:br>
            <a:br>
              <a:rPr sz="2800"/>
            </a:br>
            <a:br>
              <a:rPr sz="2800"/>
            </a:br>
            <a:br>
              <a:rPr sz="2800"/>
            </a:br>
            <a:endParaRPr lang="fr-FR" sz="1600" b="0" u="none" strike="noStrike">
              <a:solidFill>
                <a:schemeClr val="lt1"/>
              </a:solidFill>
              <a:effectLst/>
              <a:uFillTx/>
              <a:latin typeface="Calibri"/>
            </a:endParaRPr>
          </a:p>
        </p:txBody>
      </p:sp>
      <p:sp>
        <p:nvSpPr>
          <p:cNvPr id="232" name="Rectangle 2"/>
          <p:cNvSpPr/>
          <p:nvPr/>
        </p:nvSpPr>
        <p:spPr>
          <a:xfrm>
            <a:off x="4915080" y="561240"/>
            <a:ext cx="3672000" cy="487620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fr-FR" sz="2000" b="0" u="none" strike="noStrike">
                <a:solidFill>
                  <a:schemeClr val="lt1"/>
                </a:solidFill>
                <a:effectLst/>
                <a:uFillTx/>
                <a:latin typeface="Modern No. 20"/>
              </a:rPr>
              <a:t>« </a:t>
            </a:r>
            <a:r>
              <a:rPr lang="fr-FR" sz="2000" b="0" i="1" u="none" strike="noStrike">
                <a:solidFill>
                  <a:schemeClr val="lt1"/>
                </a:solidFill>
                <a:effectLst/>
                <a:uFillTx/>
                <a:latin typeface="Modern No. 20"/>
              </a:rPr>
              <a:t>Améliorer la qualité urbaine, c’est valoriser l’actif immobilier </a:t>
            </a:r>
            <a:r>
              <a:rPr lang="fr-FR" sz="2000" b="0" u="none" strike="noStrike">
                <a:solidFill>
                  <a:schemeClr val="lt1"/>
                </a:solidFill>
                <a:effectLst/>
                <a:uFillTx/>
                <a:latin typeface="Modern No. 20"/>
              </a:rPr>
              <a:t>»</a:t>
            </a:r>
            <a:endParaRPr lang="fr-FR" sz="20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r>
              <a:rPr lang="fr-FR" sz="1800" b="0" u="none" strike="noStrike">
                <a:solidFill>
                  <a:schemeClr val="lt1"/>
                </a:solidFill>
                <a:effectLst/>
                <a:uFillTx/>
                <a:latin typeface="Modern No. 20"/>
              </a:rPr>
              <a:t> </a:t>
            </a: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800" b="0" u="none" strike="noStrike">
              <a:solidFill>
                <a:srgbClr val="FFFFFF"/>
              </a:solidFill>
              <a:effectLst/>
              <a:uFillTx/>
              <a:latin typeface="Arial"/>
            </a:endParaRPr>
          </a:p>
          <a:p>
            <a:pPr defTabSz="914400">
              <a:lnSpc>
                <a:spcPct val="100000"/>
              </a:lnSpc>
            </a:pPr>
            <a:endParaRPr lang="fr-FR" sz="1400" b="0" u="none" strike="noStrike">
              <a:solidFill>
                <a:srgbClr val="FFFFFF"/>
              </a:solidFill>
              <a:effectLst/>
              <a:uFillTx/>
              <a:latin typeface="Arial"/>
            </a:endParaRPr>
          </a:p>
          <a:p>
            <a:pPr algn="ctr" defTabSz="914400">
              <a:lnSpc>
                <a:spcPct val="100000"/>
              </a:lnSpc>
            </a:pPr>
            <a:r>
              <a:rPr lang="fr-FR" sz="1400" b="0" u="none" strike="noStrike">
                <a:solidFill>
                  <a:schemeClr val="lt1"/>
                </a:solidFill>
                <a:effectLst/>
                <a:uFillTx/>
                <a:latin typeface="Modern No. 20"/>
              </a:rPr>
              <a:t>  </a:t>
            </a:r>
            <a:r>
              <a:rPr lang="fr-FR" sz="2000" b="0" u="none" strike="noStrike">
                <a:solidFill>
                  <a:schemeClr val="lt1"/>
                </a:solidFill>
                <a:effectLst/>
                <a:uFillTx/>
                <a:latin typeface="Modern No. 20"/>
              </a:rPr>
              <a:t>Christophe Kullmann </a:t>
            </a:r>
            <a:endParaRPr lang="fr-FR" sz="2000" b="0" u="none" strike="noStrike">
              <a:solidFill>
                <a:srgbClr val="FFFFFF"/>
              </a:solidFill>
              <a:effectLst/>
              <a:uFillTx/>
              <a:latin typeface="Arial"/>
            </a:endParaRPr>
          </a:p>
          <a:p>
            <a:pPr algn="ctr" defTabSz="914400">
              <a:lnSpc>
                <a:spcPct val="100000"/>
              </a:lnSpc>
            </a:pPr>
            <a:endParaRPr lang="fr-FR" sz="1400" b="0" u="none" strike="noStrike">
              <a:solidFill>
                <a:srgbClr val="FFFFFF"/>
              </a:solidFill>
              <a:effectLst/>
              <a:uFillTx/>
              <a:latin typeface="Arial"/>
            </a:endParaRPr>
          </a:p>
          <a:p>
            <a:pPr algn="ctr" defTabSz="914400">
              <a:lnSpc>
                <a:spcPct val="100000"/>
              </a:lnSpc>
            </a:pPr>
            <a:endParaRPr lang="fr-FR" sz="1400" b="0" u="none" strike="noStrike">
              <a:solidFill>
                <a:srgbClr val="FFFFFF"/>
              </a:solidFill>
              <a:effectLst/>
              <a:uFillTx/>
              <a:latin typeface="Arial"/>
            </a:endParaRPr>
          </a:p>
          <a:p>
            <a:pPr algn="ctr" defTabSz="914400">
              <a:lnSpc>
                <a:spcPct val="100000"/>
              </a:lnSpc>
            </a:pPr>
            <a:r>
              <a:rPr lang="fr-FR" sz="1600" b="0" u="none" strike="noStrike">
                <a:solidFill>
                  <a:schemeClr val="lt1"/>
                </a:solidFill>
                <a:effectLst/>
                <a:uFillTx/>
                <a:latin typeface="Modern No. 20"/>
              </a:rPr>
              <a:t>DG de la Foncière des Régions </a:t>
            </a:r>
            <a:endParaRPr lang="fr-FR" sz="1600" b="0" u="none" strike="noStrike">
              <a:solidFill>
                <a:srgbClr val="FFFFFF"/>
              </a:solidFill>
              <a:effectLst/>
              <a:uFillTx/>
              <a:latin typeface="Arial"/>
            </a:endParaRPr>
          </a:p>
          <a:p>
            <a:pPr algn="ctr" defTabSz="914400">
              <a:lnSpc>
                <a:spcPct val="100000"/>
              </a:lnSpc>
            </a:pPr>
            <a:r>
              <a:rPr lang="fr-FR" sz="1600" b="0" u="none" strike="noStrike">
                <a:solidFill>
                  <a:schemeClr val="lt1"/>
                </a:solidFill>
                <a:effectLst/>
                <a:uFillTx/>
                <a:latin typeface="Modern No. 20"/>
              </a:rPr>
              <a:t>Président de la FSIF </a:t>
            </a:r>
            <a:endParaRPr lang="fr-FR" sz="1600" b="0" u="none" strike="noStrike">
              <a:solidFill>
                <a:srgbClr val="FFFFFF"/>
              </a:solidFill>
              <a:effectLst/>
              <a:uFillTx/>
              <a:latin typeface="Arial"/>
            </a:endParaRPr>
          </a:p>
        </p:txBody>
      </p:sp>
      <p:pic>
        <p:nvPicPr>
          <p:cNvPr id="233" name="Picture 2"/>
          <p:cNvPicPr/>
          <p:nvPr/>
        </p:nvPicPr>
        <p:blipFill>
          <a:blip r:embed="rId1"/>
          <a:stretch/>
        </p:blipFill>
        <p:spPr>
          <a:xfrm>
            <a:off x="5306760" y="1929960"/>
            <a:ext cx="2815920" cy="2090520"/>
          </a:xfrm>
          <a:prstGeom prst="rect">
            <a:avLst/>
          </a:prstGeom>
          <a:noFill/>
          <a:ln w="0">
            <a:noFill/>
          </a:ln>
        </p:spPr>
      </p:pic>
      <p:pic>
        <p:nvPicPr>
          <p:cNvPr id="234" name="Picture 3"/>
          <p:cNvPicPr/>
          <p:nvPr/>
        </p:nvPicPr>
        <p:blipFill>
          <a:blip r:embed="rId2"/>
          <a:stretch/>
        </p:blipFill>
        <p:spPr>
          <a:xfrm>
            <a:off x="899640" y="1929960"/>
            <a:ext cx="3096000" cy="20638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773D0012-99BE-4CBE-A3B1-98946FC57C47}" type="slidenum">
              <a:t>42</a:t>
            </a:fld>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0"/>
            <a:ext cx="8229240" cy="764280"/>
          </a:xfrm>
          <a:prstGeom prst="rect">
            <a:avLst/>
          </a:prstGeom>
          <a:noFill/>
          <a:ln w="0">
            <a:noFill/>
          </a:ln>
        </p:spPr>
        <p:txBody>
          <a:bodyPr lIns="91440" tIns="45720" rIns="91440" bIns="45720" anchor="ctr">
            <a:normAutofit/>
          </a:bodyPr>
          <a:p>
            <a:pPr indent="0" algn="ctr" defTabSz="914400">
              <a:lnSpc>
                <a:spcPct val="100000"/>
              </a:lnSpc>
              <a:buNone/>
            </a:pPr>
            <a:r>
              <a:rPr lang="fr-FR" sz="2000" b="1" u="none" strike="noStrike">
                <a:solidFill>
                  <a:schemeClr val="lt1"/>
                </a:solidFill>
                <a:effectLst/>
                <a:uFillTx/>
                <a:latin typeface="Modern No. 20"/>
              </a:rPr>
              <a:t>Localisation, localisation, localisation</a:t>
            </a:r>
            <a:endParaRPr lang="fr-FR" sz="2000" b="0" u="none" strike="noStrike">
              <a:solidFill>
                <a:schemeClr val="lt1"/>
              </a:solidFill>
              <a:effectLst/>
              <a:uFillTx/>
              <a:latin typeface="Calibri"/>
            </a:endParaRPr>
          </a:p>
        </p:txBody>
      </p:sp>
      <p:pic>
        <p:nvPicPr>
          <p:cNvPr id="236" name="Picture 2"/>
          <p:cNvPicPr/>
          <p:nvPr/>
        </p:nvPicPr>
        <p:blipFill>
          <a:blip r:embed="rId1"/>
          <a:stretch/>
        </p:blipFill>
        <p:spPr>
          <a:xfrm>
            <a:off x="1403640" y="734760"/>
            <a:ext cx="6589800" cy="3528000"/>
          </a:xfrm>
          <a:prstGeom prst="rect">
            <a:avLst/>
          </a:prstGeom>
          <a:noFill/>
          <a:ln w="0">
            <a:noFill/>
          </a:ln>
        </p:spPr>
      </p:pic>
      <p:sp>
        <p:nvSpPr>
          <p:cNvPr id="237" name="Rectangle 2"/>
          <p:cNvSpPr/>
          <p:nvPr/>
        </p:nvSpPr>
        <p:spPr>
          <a:xfrm>
            <a:off x="971640" y="4285440"/>
            <a:ext cx="7920360" cy="1798200"/>
          </a:xfrm>
          <a:prstGeom prst="rect">
            <a:avLst/>
          </a:prstGeom>
          <a:noFill/>
          <a:ln w="0">
            <a:noFill/>
          </a:ln>
        </p:spPr>
        <p:style>
          <a:lnRef idx="0"/>
          <a:fillRef idx="0"/>
          <a:effectRef idx="0"/>
          <a:fontRef idx="minor"/>
        </p:style>
        <p:txBody>
          <a:bodyPr lIns="90000" tIns="45000" rIns="90000" bIns="45000" anchor="t">
            <a:spAutoFit/>
          </a:bodyPr>
          <a:p>
            <a:pPr algn="ctr" defTabSz="914400">
              <a:lnSpc>
                <a:spcPct val="100000"/>
              </a:lnSpc>
            </a:pPr>
            <a:r>
              <a:rPr lang="fr-FR" sz="1400" b="0" u="none" strike="noStrike">
                <a:solidFill>
                  <a:schemeClr val="lt1"/>
                </a:solidFill>
                <a:effectLst/>
                <a:uFillTx/>
                <a:latin typeface="Modern No. 20"/>
              </a:rPr>
              <a:t>La fabrication de la Ville est à la fois :</a:t>
            </a:r>
            <a:endParaRPr lang="fr-FR" sz="1400" b="0" u="none" strike="noStrike">
              <a:solidFill>
                <a:srgbClr val="FFFFFF"/>
              </a:solidFill>
              <a:effectLst/>
              <a:uFillTx/>
              <a:latin typeface="Arial"/>
            </a:endParaRPr>
          </a:p>
          <a:p>
            <a:pPr defTabSz="914400">
              <a:lnSpc>
                <a:spcPct val="100000"/>
              </a:lnSpc>
            </a:pPr>
            <a:endParaRPr lang="fr-FR" sz="1400" b="0" u="none" strike="noStrike">
              <a:solidFill>
                <a:srgbClr val="FFFFFF"/>
              </a:solidFill>
              <a:effectLst/>
              <a:uFillTx/>
              <a:latin typeface="Arial"/>
            </a:endParaRPr>
          </a:p>
          <a:p>
            <a:pPr marL="285840" indent="-285840" defTabSz="914400">
              <a:lnSpc>
                <a:spcPct val="100000"/>
              </a:lnSpc>
              <a:buClr>
                <a:srgbClr val="FFFFFF"/>
              </a:buClr>
              <a:buFont typeface="OpenSymbol"/>
              <a:buChar char="-"/>
            </a:pPr>
            <a:r>
              <a:rPr lang="fr-FR" sz="1400" b="0" u="none" strike="noStrike">
                <a:solidFill>
                  <a:schemeClr val="lt1"/>
                </a:solidFill>
                <a:effectLst/>
                <a:uFillTx/>
                <a:latin typeface="Modern No. 20"/>
              </a:rPr>
              <a:t>un élément déterminant de la </a:t>
            </a:r>
            <a:r>
              <a:rPr lang="fr-FR" sz="1400" b="1" u="none" strike="noStrike">
                <a:solidFill>
                  <a:schemeClr val="lt1"/>
                </a:solidFill>
                <a:effectLst/>
                <a:uFillTx/>
                <a:latin typeface="Modern No. 20"/>
              </a:rPr>
              <a:t>transition énergétique</a:t>
            </a:r>
            <a:r>
              <a:rPr lang="fr-FR" sz="1400" b="0" u="none" strike="noStrike">
                <a:solidFill>
                  <a:schemeClr val="lt1"/>
                </a:solidFill>
                <a:effectLst/>
                <a:uFillTx/>
                <a:latin typeface="Modern No. 20"/>
              </a:rPr>
              <a:t>, </a:t>
            </a:r>
            <a:endParaRPr lang="fr-FR" sz="1400" b="0" u="none" strike="noStrike">
              <a:solidFill>
                <a:srgbClr val="FFFFFF"/>
              </a:solidFill>
              <a:effectLst/>
              <a:uFillTx/>
              <a:latin typeface="Arial"/>
            </a:endParaRPr>
          </a:p>
          <a:p>
            <a:pPr marL="285840" indent="-285840" defTabSz="914400">
              <a:lnSpc>
                <a:spcPct val="100000"/>
              </a:lnSpc>
              <a:buClr>
                <a:srgbClr val="FFFFFF"/>
              </a:buClr>
              <a:buFont typeface="OpenSymbol"/>
              <a:buChar char="-"/>
            </a:pPr>
            <a:r>
              <a:rPr lang="fr-FR" sz="1400" b="0" u="none" strike="noStrike">
                <a:solidFill>
                  <a:schemeClr val="lt1"/>
                </a:solidFill>
                <a:effectLst/>
                <a:uFillTx/>
                <a:latin typeface="Modern No. 20"/>
              </a:rPr>
              <a:t>un facteur essentiel du </a:t>
            </a:r>
            <a:r>
              <a:rPr lang="fr-FR" sz="1400" b="1" u="none" strike="noStrike">
                <a:solidFill>
                  <a:schemeClr val="lt1"/>
                </a:solidFill>
                <a:effectLst/>
                <a:uFillTx/>
                <a:latin typeface="Modern No. 20"/>
              </a:rPr>
              <a:t>vivre ensemble </a:t>
            </a:r>
            <a:endParaRPr lang="fr-FR" sz="1400" b="0" u="none" strike="noStrike">
              <a:solidFill>
                <a:srgbClr val="FFFFFF"/>
              </a:solidFill>
              <a:effectLst/>
              <a:uFillTx/>
              <a:latin typeface="Arial"/>
            </a:endParaRPr>
          </a:p>
          <a:p>
            <a:pPr marL="285840" indent="-285840" defTabSz="914400">
              <a:lnSpc>
                <a:spcPct val="100000"/>
              </a:lnSpc>
              <a:buClr>
                <a:srgbClr val="FFFFFF"/>
              </a:buClr>
              <a:buFont typeface="OpenSymbol"/>
              <a:buChar char="-"/>
            </a:pPr>
            <a:r>
              <a:rPr lang="fr-FR" sz="1400" b="0" u="none" strike="noStrike">
                <a:solidFill>
                  <a:schemeClr val="lt1"/>
                </a:solidFill>
                <a:effectLst/>
                <a:uFillTx/>
                <a:latin typeface="Modern No. 20"/>
              </a:rPr>
              <a:t>et, parallèlement aux bâtiments et espaces publics, un </a:t>
            </a:r>
            <a:r>
              <a:rPr lang="fr-FR" sz="1400" b="1" u="none" strike="noStrike">
                <a:solidFill>
                  <a:schemeClr val="lt1"/>
                </a:solidFill>
                <a:effectLst/>
                <a:uFillTx/>
                <a:latin typeface="Modern No. 20"/>
              </a:rPr>
              <a:t>ensemble d’actifs immobiliers </a:t>
            </a:r>
            <a:r>
              <a:rPr lang="fr-FR" sz="1400" b="0" u="none" strike="noStrike">
                <a:solidFill>
                  <a:schemeClr val="lt1"/>
                </a:solidFill>
                <a:effectLst/>
                <a:uFillTx/>
                <a:latin typeface="Modern No. 20"/>
              </a:rPr>
              <a:t>détenus à plus ou moins long terme avec des objectifs variables, par des investisseur individuels ou institutionnels qui représentent, en immobilier résidentiel ou commercial, à côté des investisseurs-utilisateurs, et des bâtiments et espaces publics, une partie prenante déterminante des choix constructifs.</a:t>
            </a:r>
            <a:endParaRPr lang="fr-FR" sz="1400" b="0" u="none" strike="noStrike">
              <a:solidFill>
                <a:srgbClr val="FFFFFF"/>
              </a:solidFill>
              <a:effectLst/>
              <a:uFillTx/>
              <a:latin typeface="Arial"/>
            </a:endParaRPr>
          </a:p>
        </p:txBody>
      </p:sp>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BCB5E9BC-92F2-4F62-8D10-700399DA609C}" type="slidenum">
              <a:t>43</a:t>
            </a:fld>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1691640" y="274680"/>
            <a:ext cx="5904360" cy="1142640"/>
          </a:xfrm>
          <a:prstGeom prst="rect">
            <a:avLst/>
          </a:prstGeom>
          <a:noFill/>
          <a:ln w="0">
            <a:noFill/>
          </a:ln>
        </p:spPr>
        <p:txBody>
          <a:bodyPr lIns="91440" tIns="45720" rIns="91440" bIns="45720" anchor="ctr">
            <a:normAutofit/>
          </a:bodyPr>
          <a:p>
            <a:pPr indent="0" algn="l" defTabSz="914400">
              <a:lnSpc>
                <a:spcPct val="100000"/>
              </a:lnSpc>
              <a:buNone/>
            </a:pPr>
            <a:r>
              <a:rPr lang="fr-FR" sz="3200" b="0" u="none" strike="noStrike">
                <a:solidFill>
                  <a:schemeClr val="lt1"/>
                </a:solidFill>
                <a:effectLst/>
                <a:uFillTx/>
                <a:latin typeface="Modern No. 20"/>
              </a:rPr>
              <a:t>François Jullien</a:t>
            </a:r>
            <a:endParaRPr lang="fr-FR" sz="3200" b="0" u="none" strike="noStrike">
              <a:solidFill>
                <a:schemeClr val="lt1"/>
              </a:solidFill>
              <a:effectLst/>
              <a:uFillTx/>
              <a:latin typeface="Calibri"/>
            </a:endParaRPr>
          </a:p>
        </p:txBody>
      </p:sp>
      <p:sp>
        <p:nvSpPr>
          <p:cNvPr id="239" name="PlaceHolder 2"/>
          <p:cNvSpPr>
            <a:spLocks noGrp="1"/>
          </p:cNvSpPr>
          <p:nvPr>
            <p:ph/>
          </p:nvPr>
        </p:nvSpPr>
        <p:spPr>
          <a:xfrm>
            <a:off x="457200" y="1772640"/>
            <a:ext cx="8229240" cy="4353120"/>
          </a:xfrm>
          <a:prstGeom prst="rect">
            <a:avLst/>
          </a:prstGeom>
          <a:noFill/>
          <a:ln w="0">
            <a:noFill/>
          </a:ln>
        </p:spPr>
        <p:txBody>
          <a:bodyPr lIns="91440" tIns="45720" rIns="91440" bIns="45720" anchor="t">
            <a:normAutofit/>
          </a:bodyPr>
          <a:p>
            <a:pPr indent="0" algn="l" defTabSz="914400">
              <a:lnSpc>
                <a:spcPct val="100000"/>
              </a:lnSpc>
              <a:spcBef>
                <a:spcPts val="320"/>
              </a:spcBef>
              <a:buNone/>
              <a:tabLst>
                <a:tab pos="0" algn="l"/>
              </a:tabLst>
            </a:pPr>
            <a:r>
              <a:rPr lang="fr-FR" sz="1600" b="0" u="none" strike="noStrike">
                <a:solidFill>
                  <a:schemeClr val="lt1"/>
                </a:solidFill>
                <a:effectLst/>
                <a:uFillTx/>
                <a:latin typeface="Modern No. 20"/>
              </a:rPr>
              <a:t>…face à la pensée du </a:t>
            </a:r>
            <a:r>
              <a:rPr lang="fr-FR" sz="1600" b="0" u="none" strike="noStrike">
                <a:solidFill>
                  <a:schemeClr val="lt1"/>
                </a:solidFill>
                <a:effectLst/>
                <a:uFillTx/>
                <a:latin typeface="Modern No. 20"/>
              </a:rPr>
              <a:t>but</a:t>
            </a:r>
            <a:r>
              <a:rPr lang="fr-FR" sz="1600" b="0" u="none" strike="noStrike">
                <a:solidFill>
                  <a:schemeClr val="lt1"/>
                </a:solidFill>
                <a:effectLst/>
                <a:uFillTx/>
                <a:latin typeface="Modern No. 20"/>
              </a:rPr>
              <a:t> et du </a:t>
            </a:r>
            <a:r>
              <a:rPr lang="fr-FR" sz="1600" b="0" u="none" strike="noStrike">
                <a:solidFill>
                  <a:schemeClr val="lt1"/>
                </a:solidFill>
                <a:effectLst/>
                <a:uFillTx/>
                <a:latin typeface="Modern No. 20"/>
              </a:rPr>
              <a:t>plan</a:t>
            </a:r>
            <a:r>
              <a:rPr lang="fr-FR" sz="1600" b="0" u="none" strike="noStrike">
                <a:solidFill>
                  <a:schemeClr val="lt1"/>
                </a:solidFill>
                <a:effectLst/>
                <a:uFillTx/>
                <a:latin typeface="Modern No. 20"/>
              </a:rPr>
              <a:t>, qui a tant obsédé l'Occident, s'y découvre </a:t>
            </a:r>
            <a:r>
              <a:rPr lang="fr-FR" sz="1600" b="0" u="none" strike="noStrike">
                <a:solidFill>
                  <a:schemeClr val="lt1"/>
                </a:solidFill>
                <a:effectLst/>
                <a:uFillTx/>
                <a:latin typeface="Modern No. 20"/>
              </a:rPr>
              <a:t>l'art d'infléchir </a:t>
            </a:r>
            <a:r>
              <a:rPr lang="fr-FR" sz="1600" b="0" u="none" strike="noStrike">
                <a:solidFill>
                  <a:schemeClr val="lt1"/>
                </a:solidFill>
                <a:effectLst/>
                <a:uFillTx/>
                <a:latin typeface="Modern No. 20"/>
              </a:rPr>
              <a:t>les situations sans alerter, d'autant plus efficace qu'il est discret</a:t>
            </a:r>
            <a:endParaRPr lang="fr-FR" sz="1600" b="0" u="none" strike="noStrike">
              <a:solidFill>
                <a:schemeClr val="lt1"/>
              </a:solidFill>
              <a:effectLst/>
              <a:uFillTx/>
              <a:latin typeface="Calibri"/>
            </a:endParaRPr>
          </a:p>
        </p:txBody>
      </p:sp>
      <p:sp>
        <p:nvSpPr>
          <p:cNvPr id="240" name="Rectangle 5"/>
          <p:cNvSpPr/>
          <p:nvPr/>
        </p:nvSpPr>
        <p:spPr>
          <a:xfrm>
            <a:off x="395640" y="2493000"/>
            <a:ext cx="8352720" cy="374616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fr-FR" sz="1600" b="0" u="none" strike="noStrike">
                <a:solidFill>
                  <a:schemeClr val="lt1"/>
                </a:solidFill>
                <a:effectLst/>
                <a:uFillTx/>
                <a:latin typeface="Modern No. 20"/>
              </a:rPr>
              <a:t>Doit-on modifier nos conceptions pour mieux percevoir les contours de la ville de demain?</a:t>
            </a:r>
            <a:endParaRPr lang="fr-FR" sz="16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Suivant 6 jalons urbains conceptuels, François Julien nous amène habilement à reconsidérer la question sous </a:t>
            </a:r>
            <a:r>
              <a:rPr lang="fr-FR" sz="1600" b="0" u="none" strike="noStrike">
                <a:solidFill>
                  <a:srgbClr val="FFFF00"/>
                </a:solidFill>
                <a:effectLst/>
                <a:uFillTx/>
                <a:latin typeface="Modern No. 20"/>
              </a:rPr>
              <a:t>un éclairage inédit, </a:t>
            </a:r>
            <a:r>
              <a:rPr lang="fr-FR" sz="1600" b="0" u="none" strike="noStrike">
                <a:solidFill>
                  <a:schemeClr val="lt1"/>
                </a:solidFill>
                <a:effectLst/>
                <a:uFillTx/>
                <a:latin typeface="Modern No. 20"/>
              </a:rPr>
              <a:t>celui du </a:t>
            </a:r>
            <a:r>
              <a:rPr lang="fr-FR" sz="1600" b="0" u="none" strike="noStrike">
                <a:solidFill>
                  <a:srgbClr val="FFFF00"/>
                </a:solidFill>
                <a:effectLst/>
                <a:uFillTx/>
                <a:latin typeface="Modern No. 20"/>
              </a:rPr>
              <a:t>miroir </a:t>
            </a:r>
            <a:r>
              <a:rPr lang="fr-FR" sz="1600" b="0" u="none" strike="noStrike">
                <a:solidFill>
                  <a:schemeClr val="lt1"/>
                </a:solidFill>
                <a:effectLst/>
                <a:uFillTx/>
                <a:latin typeface="Modern No. 20"/>
              </a:rPr>
              <a:t>et des </a:t>
            </a:r>
            <a:r>
              <a:rPr lang="fr-FR" sz="1600" b="0" u="none" strike="noStrike">
                <a:solidFill>
                  <a:srgbClr val="FFFF00"/>
                </a:solidFill>
                <a:effectLst/>
                <a:uFillTx/>
                <a:latin typeface="Modern No. 20"/>
              </a:rPr>
              <a:t>oppositions</a:t>
            </a:r>
            <a:r>
              <a:rPr lang="fr-FR" sz="1600" b="0" u="none" strike="noStrike">
                <a:solidFill>
                  <a:schemeClr val="lt1"/>
                </a:solidFill>
                <a:effectLst/>
                <a:uFillTx/>
                <a:latin typeface="Modern No. 20"/>
              </a:rPr>
              <a:t>.</a:t>
            </a:r>
            <a:endParaRPr lang="fr-FR" sz="1600" b="0" u="none" strike="noStrike">
              <a:solidFill>
                <a:srgbClr val="FFFFFF"/>
              </a:solidFill>
              <a:effectLst/>
              <a:uFillTx/>
              <a:latin typeface="Arial"/>
            </a:endParaRPr>
          </a:p>
          <a:p>
            <a:pPr defTabSz="914400">
              <a:lnSpc>
                <a:spcPct val="100000"/>
              </a:lnSpc>
            </a:pPr>
            <a:endParaRPr lang="fr-FR" sz="16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Ainsi le </a:t>
            </a:r>
            <a:r>
              <a:rPr lang="fr-FR" sz="1600" b="0" u="none" strike="noStrike">
                <a:solidFill>
                  <a:srgbClr val="FFFF00"/>
                </a:solidFill>
                <a:effectLst/>
                <a:uFillTx/>
                <a:latin typeface="Modern No. 20"/>
              </a:rPr>
              <a:t>Perceptif </a:t>
            </a:r>
            <a:r>
              <a:rPr lang="fr-FR" sz="1600" b="0" u="none" strike="noStrike">
                <a:solidFill>
                  <a:schemeClr val="lt1"/>
                </a:solidFill>
                <a:effectLst/>
                <a:uFillTx/>
                <a:latin typeface="Modern No. 20"/>
              </a:rPr>
              <a:t>de la ville fait écho au </a:t>
            </a:r>
            <a:r>
              <a:rPr lang="fr-FR" sz="1600" b="0" u="none" strike="noStrike">
                <a:solidFill>
                  <a:srgbClr val="FFFF00"/>
                </a:solidFill>
                <a:effectLst/>
                <a:uFillTx/>
                <a:latin typeface="Modern No. 20"/>
              </a:rPr>
              <a:t>Paysage</a:t>
            </a:r>
            <a:r>
              <a:rPr lang="fr-FR" sz="1600" b="0" u="none" strike="noStrike">
                <a:solidFill>
                  <a:schemeClr val="lt1"/>
                </a:solidFill>
                <a:effectLst/>
                <a:uFillTx/>
                <a:latin typeface="Modern No. 20"/>
              </a:rPr>
              <a:t>, nous renvoyant à l’aspect visuel et palpable des choses parfaitement bien illustré dans le vocabulaire chinois puisque paysage se traduit par « montagnes et eaux » et de manière implicite exprime aussi leurs interactions en termes d’énergie, de flux et de respiration.</a:t>
            </a:r>
            <a:endParaRPr lang="fr-FR" sz="1600" b="0" u="none" strike="noStrike">
              <a:solidFill>
                <a:srgbClr val="FFFFFF"/>
              </a:solidFill>
              <a:effectLst/>
              <a:uFillTx/>
              <a:latin typeface="Arial"/>
            </a:endParaRPr>
          </a:p>
          <a:p>
            <a:pPr defTabSz="914400">
              <a:lnSpc>
                <a:spcPct val="100000"/>
              </a:lnSpc>
            </a:pPr>
            <a:endParaRPr lang="fr-FR" sz="16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Le </a:t>
            </a:r>
            <a:r>
              <a:rPr lang="fr-FR" sz="1600" b="0" u="none" strike="noStrike">
                <a:solidFill>
                  <a:srgbClr val="FFFF00"/>
                </a:solidFill>
                <a:effectLst/>
                <a:uFillTx/>
                <a:latin typeface="Modern No. 20"/>
              </a:rPr>
              <a:t>Plein</a:t>
            </a:r>
            <a:r>
              <a:rPr lang="fr-FR" sz="1600" b="0" u="none" strike="noStrike">
                <a:solidFill>
                  <a:schemeClr val="lt1"/>
                </a:solidFill>
                <a:effectLst/>
                <a:uFillTx/>
                <a:latin typeface="Modern No. 20"/>
              </a:rPr>
              <a:t> (issu de la densité des agglomérations) </a:t>
            </a:r>
            <a:r>
              <a:rPr lang="fr-FR" sz="1600" b="0" u="none" strike="noStrike">
                <a:solidFill>
                  <a:srgbClr val="FFFF00"/>
                </a:solidFill>
                <a:effectLst/>
                <a:uFillTx/>
                <a:latin typeface="Modern No. 20"/>
              </a:rPr>
              <a:t>renvoie au Vide</a:t>
            </a:r>
            <a:r>
              <a:rPr lang="fr-FR" sz="1600" b="0" u="none" strike="noStrike">
                <a:solidFill>
                  <a:schemeClr val="lt1"/>
                </a:solidFill>
                <a:effectLst/>
                <a:uFillTx/>
                <a:latin typeface="Modern No. 20"/>
              </a:rPr>
              <a:t>, à la dé-saturation quelquefois nécessaire aux grandes métropoles. Gérer du vide c’est respirer, faire circuler, faire communiquer.</a:t>
            </a:r>
            <a:endParaRPr lang="fr-FR" sz="1600" b="0" u="none" strike="noStrike">
              <a:solidFill>
                <a:srgbClr val="FFFFFF"/>
              </a:solidFill>
              <a:effectLst/>
              <a:uFillTx/>
              <a:latin typeface="Arial"/>
            </a:endParaRPr>
          </a:p>
          <a:p>
            <a:pPr defTabSz="914400">
              <a:lnSpc>
                <a:spcPct val="100000"/>
              </a:lnSpc>
            </a:pPr>
            <a:endParaRPr lang="fr-FR" sz="1600" b="0" u="none" strike="noStrike">
              <a:solidFill>
                <a:srgbClr val="FFFFFF"/>
              </a:solidFill>
              <a:effectLst/>
              <a:uFillTx/>
              <a:latin typeface="Arial"/>
            </a:endParaRPr>
          </a:p>
          <a:p>
            <a:pPr defTabSz="914400">
              <a:lnSpc>
                <a:spcPct val="100000"/>
              </a:lnSpc>
            </a:pPr>
            <a:r>
              <a:rPr lang="fr-FR" sz="1600" b="0" u="none" strike="noStrike">
                <a:solidFill>
                  <a:schemeClr val="lt1"/>
                </a:solidFill>
                <a:effectLst/>
                <a:uFillTx/>
                <a:latin typeface="Modern No. 20"/>
              </a:rPr>
              <a:t>Le Plan, qui par extrapolation est la modélisation projetée du « grand architecte », est ici appréhendé comme une transformation silencieuse propre à la culture chinoise. A l’inverse de </a:t>
            </a:r>
            <a:r>
              <a:rPr lang="fr-FR" sz="1600" b="0" u="none" strike="noStrike">
                <a:solidFill>
                  <a:srgbClr val="FFFF00"/>
                </a:solidFill>
                <a:effectLst/>
                <a:uFillTx/>
                <a:latin typeface="Modern No. 20"/>
              </a:rPr>
              <a:t>planifier</a:t>
            </a:r>
            <a:r>
              <a:rPr lang="fr-FR" sz="1600" b="0" u="none" strike="noStrike">
                <a:solidFill>
                  <a:schemeClr val="lt1"/>
                </a:solidFill>
                <a:effectLst/>
                <a:uFillTx/>
                <a:latin typeface="Modern No. 20"/>
              </a:rPr>
              <a:t> la ville, pourquoi ne pas la </a:t>
            </a:r>
            <a:r>
              <a:rPr lang="fr-FR" sz="1600" b="0" u="none" strike="noStrike">
                <a:solidFill>
                  <a:srgbClr val="FFFF00"/>
                </a:solidFill>
                <a:effectLst/>
                <a:uFillTx/>
                <a:latin typeface="Modern No. 20"/>
              </a:rPr>
              <a:t>concocter</a:t>
            </a:r>
            <a:r>
              <a:rPr lang="fr-FR" sz="1600" b="0" u="none" strike="noStrike">
                <a:solidFill>
                  <a:schemeClr val="lt1"/>
                </a:solidFill>
                <a:effectLst/>
                <a:uFillTx/>
                <a:latin typeface="Modern No. 20"/>
              </a:rPr>
              <a:t> au sens de « faire mûrir », notion somme toute plus apaisante!</a:t>
            </a:r>
            <a:endParaRPr lang="fr-FR" sz="1600" b="0" u="none" strike="noStrike">
              <a:solidFill>
                <a:srgbClr val="FFFFFF"/>
              </a:solidFill>
              <a:effectLst/>
              <a:uFillTx/>
              <a:latin typeface="Arial"/>
            </a:endParaRPr>
          </a:p>
        </p:txBody>
      </p:sp>
      <p:pic>
        <p:nvPicPr>
          <p:cNvPr id="241" name="Picture 4"/>
          <p:cNvPicPr/>
          <p:nvPr/>
        </p:nvPicPr>
        <p:blipFill>
          <a:blip r:embed="rId1"/>
          <a:stretch/>
        </p:blipFill>
        <p:spPr>
          <a:xfrm>
            <a:off x="5292000" y="332640"/>
            <a:ext cx="2586600" cy="109836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BBF04F45-1802-476E-9359-CC2AD2D9EC51}" type="slidenum">
              <a:t>44</a:t>
            </a:fld>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p:nvPr>
        </p:nvSpPr>
        <p:spPr>
          <a:xfrm>
            <a:off x="457200" y="116640"/>
            <a:ext cx="6778800" cy="6120360"/>
          </a:xfrm>
          <a:prstGeom prst="rect">
            <a:avLst/>
          </a:prstGeom>
          <a:noFill/>
          <a:ln w="0">
            <a:noFill/>
          </a:ln>
        </p:spPr>
        <p:txBody>
          <a:bodyPr lIns="91440" tIns="45720" rIns="91440" bIns="45720" anchor="t">
            <a:normAutofit fontScale="77500" lnSpcReduction="19999"/>
          </a:bodyPr>
          <a:p>
            <a:pPr marL="343080" indent="-343080" algn="l" defTabSz="914400">
              <a:lnSpc>
                <a:spcPct val="100000"/>
              </a:lnSpc>
              <a:spcBef>
                <a:spcPts val="519"/>
              </a:spcBef>
              <a:buClr>
                <a:srgbClr val="FFFFFF"/>
              </a:buClr>
              <a:buFont typeface="Arial"/>
              <a:buChar char="•"/>
            </a:pPr>
            <a:r>
              <a:rPr lang="fr-FR" sz="2600" b="0" u="none" strike="noStrike">
                <a:solidFill>
                  <a:schemeClr val="lt1"/>
                </a:solidFill>
                <a:effectLst/>
                <a:uFillTx/>
                <a:latin typeface="Modern No. 20"/>
              </a:rPr>
              <a:t>La </a:t>
            </a:r>
            <a:r>
              <a:rPr lang="fr-FR" sz="2600" b="0" u="none" strike="noStrike">
                <a:solidFill>
                  <a:schemeClr val="lt1"/>
                </a:solidFill>
                <a:effectLst/>
                <a:uFillTx/>
                <a:latin typeface="Modern No. 20"/>
              </a:rPr>
              <a:t>Règle, </a:t>
            </a:r>
            <a:r>
              <a:rPr lang="fr-FR" sz="2600" b="0" u="none" strike="noStrike">
                <a:solidFill>
                  <a:schemeClr val="lt1"/>
                </a:solidFill>
                <a:effectLst/>
                <a:uFillTx/>
                <a:latin typeface="Modern No. 20"/>
              </a:rPr>
              <a:t>codification explicite mais abstraite de la cité ne pourrait-elle pas faire place à la </a:t>
            </a:r>
            <a:r>
              <a:rPr lang="fr-FR" sz="2600" b="0" u="none" strike="noStrike">
                <a:solidFill>
                  <a:schemeClr val="lt1"/>
                </a:solidFill>
                <a:effectLst/>
                <a:uFillTx/>
                <a:latin typeface="Modern No. 20"/>
              </a:rPr>
              <a:t>Régulation</a:t>
            </a:r>
            <a:r>
              <a:rPr lang="fr-FR" sz="2600" b="0" u="none" strike="noStrike">
                <a:solidFill>
                  <a:schemeClr val="lt1"/>
                </a:solidFill>
                <a:effectLst/>
                <a:uFillTx/>
                <a:latin typeface="Modern No. 20"/>
              </a:rPr>
              <a:t> ? De l’ordre du processus, la pérennité de cette dernière permettrait de maintenir les équilibres de la ville de demain.</a:t>
            </a:r>
            <a:endParaRPr lang="fr-FR" sz="2600" b="0" u="none" strike="noStrike">
              <a:solidFill>
                <a:schemeClr val="lt1"/>
              </a:solidFill>
              <a:effectLst/>
              <a:uFillTx/>
              <a:latin typeface="Calibri"/>
            </a:endParaRPr>
          </a:p>
          <a:p>
            <a:pPr indent="0" algn="l" defTabSz="914400">
              <a:lnSpc>
                <a:spcPct val="100000"/>
              </a:lnSpc>
              <a:spcBef>
                <a:spcPts val="519"/>
              </a:spcBef>
              <a:buNone/>
            </a:pPr>
            <a:endParaRPr lang="fr-FR" sz="2600" b="0" u="none" strike="noStrike">
              <a:solidFill>
                <a:schemeClr val="lt1"/>
              </a:solidFill>
              <a:effectLst/>
              <a:uFillTx/>
              <a:latin typeface="Calibri"/>
            </a:endParaRPr>
          </a:p>
          <a:p>
            <a:pPr marL="343080" indent="-343080" algn="l" defTabSz="914400">
              <a:lnSpc>
                <a:spcPct val="100000"/>
              </a:lnSpc>
              <a:spcBef>
                <a:spcPts val="519"/>
              </a:spcBef>
              <a:buClr>
                <a:srgbClr val="FFFFFF"/>
              </a:buClr>
              <a:buFont typeface="Arial"/>
              <a:buChar char="•"/>
            </a:pPr>
            <a:r>
              <a:rPr lang="fr-FR" sz="2600" b="0" u="none" strike="noStrike">
                <a:solidFill>
                  <a:schemeClr val="lt1"/>
                </a:solidFill>
                <a:effectLst/>
                <a:uFillTx/>
                <a:latin typeface="Modern No. 20"/>
              </a:rPr>
              <a:t>La </a:t>
            </a:r>
            <a:r>
              <a:rPr lang="fr-FR" sz="2600" b="0" u="none" strike="noStrike">
                <a:solidFill>
                  <a:schemeClr val="lt1"/>
                </a:solidFill>
                <a:effectLst/>
                <a:uFillTx/>
                <a:latin typeface="Modern No. 20"/>
              </a:rPr>
              <a:t>Connaissance</a:t>
            </a:r>
            <a:r>
              <a:rPr lang="fr-FR" sz="2600" b="0" u="none" strike="noStrike">
                <a:solidFill>
                  <a:schemeClr val="lt1"/>
                </a:solidFill>
                <a:effectLst/>
                <a:uFillTx/>
                <a:latin typeface="Modern No. 20"/>
              </a:rPr>
              <a:t>, celle de la ville balisée, est subtilement transformée en </a:t>
            </a:r>
            <a:r>
              <a:rPr lang="fr-FR" sz="2600" b="0" u="none" strike="noStrike">
                <a:solidFill>
                  <a:schemeClr val="lt1"/>
                </a:solidFill>
                <a:effectLst/>
                <a:uFillTx/>
                <a:latin typeface="Modern No. 20"/>
              </a:rPr>
              <a:t>Connivences</a:t>
            </a:r>
            <a:r>
              <a:rPr lang="fr-FR" sz="2600" b="0" u="none" strike="noStrike">
                <a:solidFill>
                  <a:schemeClr val="lt1"/>
                </a:solidFill>
                <a:effectLst/>
                <a:uFillTx/>
                <a:latin typeface="Modern No. 20"/>
              </a:rPr>
              <a:t> (du latin connivere, cligner des yeux) qui en sont les prémisses. Penser la ville par connivence c’est utiliser le biais, les recoins, les non lieux pour mieux savoir comment s’y prendre.</a:t>
            </a:r>
            <a:endParaRPr lang="fr-FR" sz="2600" b="0" u="none" strike="noStrike">
              <a:solidFill>
                <a:schemeClr val="lt1"/>
              </a:solidFill>
              <a:effectLst/>
              <a:uFillTx/>
              <a:latin typeface="Calibri"/>
            </a:endParaRPr>
          </a:p>
          <a:p>
            <a:pPr indent="0" algn="l" defTabSz="914400">
              <a:lnSpc>
                <a:spcPct val="100000"/>
              </a:lnSpc>
              <a:spcBef>
                <a:spcPts val="519"/>
              </a:spcBef>
              <a:buNone/>
            </a:pPr>
            <a:endParaRPr lang="fr-FR" sz="2600" b="0" u="none" strike="noStrike">
              <a:solidFill>
                <a:schemeClr val="lt1"/>
              </a:solidFill>
              <a:effectLst/>
              <a:uFillTx/>
              <a:latin typeface="Calibri"/>
            </a:endParaRPr>
          </a:p>
          <a:p>
            <a:pPr marL="343080" indent="-343080" algn="l" defTabSz="914400">
              <a:lnSpc>
                <a:spcPct val="100000"/>
              </a:lnSpc>
              <a:spcBef>
                <a:spcPts val="519"/>
              </a:spcBef>
              <a:buClr>
                <a:srgbClr val="FFFFFF"/>
              </a:buClr>
              <a:buFont typeface="Arial"/>
              <a:buChar char="•"/>
            </a:pPr>
            <a:r>
              <a:rPr lang="fr-FR" sz="2600" b="0" u="none" strike="noStrike">
                <a:solidFill>
                  <a:schemeClr val="lt1"/>
                </a:solidFill>
                <a:effectLst/>
                <a:uFillTx/>
                <a:latin typeface="Modern No. 20"/>
              </a:rPr>
              <a:t>Enfin l’Entité, connaissance la plus parfaite des extrêmes, balise parfaitement l’Entre, indéterminée, sans essence mais synonyme d’entretenir la ville. Puiser sans jamais épuiser, verser sans jamais remplir (suivant les préceptes chinois), la ville de demain selon François Julien mériterait d’être reconsidérée, non plus dans le </a:t>
            </a:r>
            <a:r>
              <a:rPr lang="fr-FR" sz="2600" b="0" u="none" strike="noStrike">
                <a:solidFill>
                  <a:schemeClr val="lt1"/>
                </a:solidFill>
                <a:effectLst/>
                <a:uFillTx/>
                <a:latin typeface="Modern No. 20"/>
              </a:rPr>
              <a:t>dépassement </a:t>
            </a:r>
            <a:r>
              <a:rPr lang="fr-FR" sz="2600" b="0" u="none" strike="noStrike">
                <a:solidFill>
                  <a:schemeClr val="lt1"/>
                </a:solidFill>
                <a:effectLst/>
                <a:uFillTx/>
                <a:latin typeface="Modern No. 20"/>
              </a:rPr>
              <a:t>mais dans l’</a:t>
            </a:r>
            <a:r>
              <a:rPr lang="fr-FR" sz="2600" b="0" u="none" strike="noStrike">
                <a:solidFill>
                  <a:schemeClr val="lt1"/>
                </a:solidFill>
                <a:effectLst/>
                <a:uFillTx/>
                <a:latin typeface="Modern No. 20"/>
              </a:rPr>
              <a:t>entretenir </a:t>
            </a:r>
            <a:r>
              <a:rPr lang="fr-FR" sz="2600" b="0" u="none" strike="noStrike">
                <a:solidFill>
                  <a:schemeClr val="lt1"/>
                </a:solidFill>
                <a:effectLst/>
                <a:uFillTx/>
                <a:latin typeface="Modern No. 20"/>
              </a:rPr>
              <a:t>ou le « </a:t>
            </a:r>
            <a:r>
              <a:rPr lang="fr-FR" sz="2600" b="0" u="none" strike="noStrike">
                <a:solidFill>
                  <a:schemeClr val="lt1"/>
                </a:solidFill>
                <a:effectLst/>
                <a:uFillTx/>
                <a:latin typeface="Modern No. 20"/>
              </a:rPr>
              <a:t>tenir l’entre </a:t>
            </a:r>
            <a:r>
              <a:rPr lang="fr-FR" sz="2600" b="0" u="none" strike="noStrike">
                <a:solidFill>
                  <a:schemeClr val="lt1"/>
                </a:solidFill>
                <a:effectLst/>
                <a:uFillTx/>
                <a:latin typeface="Modern No. 20"/>
              </a:rPr>
              <a:t>».</a:t>
            </a:r>
            <a:endParaRPr lang="fr-FR" sz="2600" b="0" u="none" strike="noStrike">
              <a:solidFill>
                <a:schemeClr val="lt1"/>
              </a:solidFill>
              <a:effectLst/>
              <a:uFillTx/>
              <a:latin typeface="Calibri"/>
            </a:endParaRPr>
          </a:p>
          <a:p>
            <a:pPr indent="0" algn="l" defTabSz="914400">
              <a:lnSpc>
                <a:spcPct val="100000"/>
              </a:lnSpc>
              <a:spcBef>
                <a:spcPts val="519"/>
              </a:spcBef>
              <a:buNone/>
            </a:pPr>
            <a:endParaRPr lang="fr-FR" sz="2600" b="0" u="none" strike="noStrike">
              <a:solidFill>
                <a:schemeClr val="lt1"/>
              </a:solidFill>
              <a:effectLst/>
              <a:uFillTx/>
              <a:latin typeface="Calibri"/>
            </a:endParaRPr>
          </a:p>
          <a:p>
            <a:pPr marL="343080" indent="-343080" algn="l" defTabSz="914400">
              <a:lnSpc>
                <a:spcPct val="100000"/>
              </a:lnSpc>
              <a:spcBef>
                <a:spcPts val="519"/>
              </a:spcBef>
              <a:buClr>
                <a:srgbClr val="FFFFFF"/>
              </a:buClr>
              <a:buFont typeface="Arial"/>
              <a:buChar char="•"/>
            </a:pPr>
            <a:r>
              <a:rPr lang="fr-FR" sz="2600" b="0" u="none" strike="noStrike">
                <a:solidFill>
                  <a:schemeClr val="lt1"/>
                </a:solidFill>
                <a:effectLst/>
                <a:uFillTx/>
                <a:latin typeface="Modern No. 20"/>
              </a:rPr>
              <a:t>Car l’entre c’est aussi être à l’aise avec l’écart qui fait tenir, telle la </a:t>
            </a:r>
            <a:r>
              <a:rPr lang="fr-FR" sz="2600" b="0" u="none" strike="noStrike">
                <a:solidFill>
                  <a:schemeClr val="lt1"/>
                </a:solidFill>
                <a:effectLst/>
                <a:uFillTx/>
                <a:latin typeface="Modern No. 20"/>
              </a:rPr>
              <a:t>voûte</a:t>
            </a:r>
            <a:r>
              <a:rPr lang="fr-FR" sz="2600" b="0" u="none" strike="noStrike">
                <a:solidFill>
                  <a:schemeClr val="lt1"/>
                </a:solidFill>
                <a:effectLst/>
                <a:uFillTx/>
                <a:latin typeface="Modern No. 20"/>
              </a:rPr>
              <a:t> de l’illustre collège qui nous accueille sans faillir.</a:t>
            </a:r>
            <a:endParaRPr lang="fr-FR" sz="26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p:txBody>
      </p:sp>
      <p:pic>
        <p:nvPicPr>
          <p:cNvPr id="243" name="Picture 2"/>
          <p:cNvPicPr/>
          <p:nvPr/>
        </p:nvPicPr>
        <p:blipFill>
          <a:blip r:embed="rId1"/>
          <a:stretch/>
        </p:blipFill>
        <p:spPr>
          <a:xfrm>
            <a:off x="7452360" y="0"/>
            <a:ext cx="1609200" cy="25966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E8B7B00E-54AB-4D5A-AFC9-B81B0ED70FF6}" type="slidenum">
              <a:t>45</a:t>
            </a:fld>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title"/>
          </p:nvPr>
        </p:nvSpPr>
        <p:spPr>
          <a:xfrm>
            <a:off x="107640" y="116640"/>
            <a:ext cx="8928720" cy="431640"/>
          </a:xfrm>
          <a:prstGeom prst="rect">
            <a:avLst/>
          </a:prstGeom>
          <a:noFill/>
          <a:ln w="0">
            <a:noFill/>
          </a:ln>
        </p:spPr>
        <p:txBody>
          <a:bodyPr lIns="91440" tIns="45720" rIns="91440" bIns="45720" anchor="ctr">
            <a:noAutofit/>
          </a:bodyPr>
          <a:p>
            <a:pPr indent="0" algn="ctr" defTabSz="914400">
              <a:lnSpc>
                <a:spcPct val="100000"/>
              </a:lnSpc>
              <a:buNone/>
            </a:pPr>
            <a:r>
              <a:rPr lang="fr-FR" sz="2400" b="0" u="none" strike="noStrike">
                <a:solidFill>
                  <a:schemeClr val="lt1"/>
                </a:solidFill>
                <a:effectLst/>
                <a:uFillTx/>
                <a:latin typeface="Modern No. 20"/>
              </a:rPr>
              <a:t>Mutabilité / Réversibilité </a:t>
            </a:r>
            <a:endParaRPr lang="fr-FR" sz="2400" b="0" u="none" strike="noStrike">
              <a:solidFill>
                <a:schemeClr val="lt1"/>
              </a:solidFill>
              <a:effectLst/>
              <a:uFillTx/>
              <a:latin typeface="Calibri"/>
            </a:endParaRPr>
          </a:p>
        </p:txBody>
      </p:sp>
      <p:sp>
        <p:nvSpPr>
          <p:cNvPr id="245" name="PlaceHolder 2"/>
          <p:cNvSpPr>
            <a:spLocks noGrp="1"/>
          </p:cNvSpPr>
          <p:nvPr>
            <p:ph/>
          </p:nvPr>
        </p:nvSpPr>
        <p:spPr>
          <a:xfrm>
            <a:off x="899640" y="4149000"/>
            <a:ext cx="7786800" cy="2088000"/>
          </a:xfrm>
          <a:prstGeom prst="rect">
            <a:avLst/>
          </a:prstGeom>
          <a:noFill/>
          <a:ln w="0">
            <a:noFill/>
          </a:ln>
        </p:spPr>
        <p:txBody>
          <a:bodyPr lIns="91440" tIns="45720" rIns="91440" bIns="45720" anchor="t">
            <a:normAutofit lnSpcReduction="9999"/>
          </a:bodyPr>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Épaisseur : 13 m</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Hauteur d’étage : 2,70</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Circulation : placettes et pontons extérieurs</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Strucuture : poteaux –dalles</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Fluides : distribution sans reprises structurelles</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Enveloppe : moins de 30 % des composants à modifier</a:t>
            </a:r>
            <a:endParaRPr lang="fr-FR" sz="1800" b="0" u="none" strike="noStrike">
              <a:solidFill>
                <a:schemeClr val="lt1"/>
              </a:solidFill>
              <a:effectLst/>
              <a:uFillTx/>
              <a:latin typeface="Calibri"/>
            </a:endParaRPr>
          </a:p>
          <a:p>
            <a:pPr marL="343080" indent="-343080" algn="l" defTabSz="914400">
              <a:lnSpc>
                <a:spcPct val="100000"/>
              </a:lnSpc>
              <a:spcBef>
                <a:spcPts val="360"/>
              </a:spcBef>
              <a:buClr>
                <a:srgbClr val="FFFFFF"/>
              </a:buClr>
              <a:buFont typeface="Arial"/>
              <a:buChar char="•"/>
            </a:pPr>
            <a:r>
              <a:rPr lang="fr-FR" sz="1800" b="0" u="none" strike="noStrike">
                <a:solidFill>
                  <a:schemeClr val="lt1"/>
                </a:solidFill>
                <a:effectLst/>
                <a:uFillTx/>
                <a:latin typeface="Modern No. 20"/>
              </a:rPr>
              <a:t>Doubles niveaux : RDC et toit habité</a:t>
            </a:r>
            <a:endParaRPr lang="fr-FR" sz="1800" b="0" u="none" strike="noStrike">
              <a:solidFill>
                <a:schemeClr val="lt1"/>
              </a:solidFill>
              <a:effectLst/>
              <a:uFillTx/>
              <a:latin typeface="Calibri"/>
            </a:endParaRPr>
          </a:p>
        </p:txBody>
      </p:sp>
      <p:pic>
        <p:nvPicPr>
          <p:cNvPr id="246" name="Picture 2"/>
          <p:cNvPicPr/>
          <p:nvPr/>
        </p:nvPicPr>
        <p:blipFill>
          <a:blip r:embed="rId1"/>
          <a:stretch/>
        </p:blipFill>
        <p:spPr>
          <a:xfrm>
            <a:off x="971640" y="692640"/>
            <a:ext cx="7120800" cy="328464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D1F663A5-B28F-46C1-B2A6-129AE8028ABA}" type="slidenum">
              <a:t>46</a:t>
            </a:fld>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6480" y="2565000"/>
            <a:ext cx="1331280" cy="2376000"/>
          </a:xfrm>
          <a:prstGeom prst="rect">
            <a:avLst/>
          </a:prstGeom>
          <a:noFill/>
          <a:ln w="0">
            <a:noFill/>
          </a:ln>
        </p:spPr>
        <p:txBody>
          <a:bodyPr lIns="91440" tIns="45720" rIns="91440" bIns="45720" anchor="ctr">
            <a:noAutofit/>
          </a:bodyPr>
          <a:p>
            <a:pPr indent="0" algn="ctr" defTabSz="914400">
              <a:lnSpc>
                <a:spcPct val="100000"/>
              </a:lnSpc>
              <a:buNone/>
            </a:pPr>
            <a:r>
              <a:rPr lang="fr-FR" sz="2000" b="0" u="none" strike="noStrike">
                <a:solidFill>
                  <a:schemeClr val="lt1"/>
                </a:solidFill>
                <a:effectLst/>
                <a:uFillTx/>
                <a:latin typeface="Modern No. 20"/>
              </a:rPr>
              <a:t>3 Black Swans</a:t>
            </a:r>
            <a:br>
              <a:rPr sz="2000"/>
            </a:br>
            <a:r>
              <a:rPr lang="fr-FR" sz="2000" b="0" u="none" strike="noStrike">
                <a:solidFill>
                  <a:schemeClr val="lt1"/>
                </a:solidFill>
                <a:effectLst/>
                <a:uFillTx/>
                <a:latin typeface="Modern No. 20"/>
              </a:rPr>
              <a:t>Strasbourg</a:t>
            </a:r>
            <a:br>
              <a:rPr sz="2000"/>
            </a:br>
            <a:br>
              <a:rPr sz="2000"/>
            </a:br>
            <a:r>
              <a:rPr lang="fr-FR" sz="2000" b="0" u="none" strike="noStrike">
                <a:solidFill>
                  <a:schemeClr val="lt1"/>
                </a:solidFill>
                <a:effectLst/>
                <a:uFillTx/>
                <a:latin typeface="Modern No. 20"/>
              </a:rPr>
              <a:t>  </a:t>
            </a:r>
            <a:br>
              <a:rPr sz="2000"/>
            </a:br>
            <a:r>
              <a:rPr lang="fr-FR" sz="2000" b="0" u="none" strike="noStrike">
                <a:solidFill>
                  <a:schemeClr val="lt1"/>
                </a:solidFill>
                <a:effectLst/>
                <a:uFillTx/>
                <a:latin typeface="Modern No. 20"/>
              </a:rPr>
              <a:t>Anne Démians</a:t>
            </a:r>
            <a:endParaRPr lang="fr-FR" sz="2000" b="0" u="none" strike="noStrike">
              <a:solidFill>
                <a:schemeClr val="lt1"/>
              </a:solidFill>
              <a:effectLst/>
              <a:uFillTx/>
              <a:latin typeface="Calibri"/>
            </a:endParaRPr>
          </a:p>
        </p:txBody>
      </p:sp>
      <p:pic>
        <p:nvPicPr>
          <p:cNvPr id="248" name="Picture 2"/>
          <p:cNvPicPr/>
          <p:nvPr/>
        </p:nvPicPr>
        <p:blipFill>
          <a:blip r:embed="rId1"/>
          <a:stretch/>
        </p:blipFill>
        <p:spPr>
          <a:xfrm>
            <a:off x="1767600" y="1882800"/>
            <a:ext cx="6212160" cy="4392000"/>
          </a:xfrm>
          <a:prstGeom prst="rect">
            <a:avLst/>
          </a:prstGeom>
          <a:noFill/>
          <a:ln w="0">
            <a:noFill/>
          </a:ln>
        </p:spPr>
      </p:pic>
      <p:pic>
        <p:nvPicPr>
          <p:cNvPr id="249" name="Picture 3"/>
          <p:cNvPicPr/>
          <p:nvPr/>
        </p:nvPicPr>
        <p:blipFill>
          <a:blip r:embed="rId2"/>
          <a:stretch/>
        </p:blipFill>
        <p:spPr>
          <a:xfrm>
            <a:off x="0" y="0"/>
            <a:ext cx="3491640" cy="188244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98015445-477D-4C1F-9598-633871212E90}"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a:bodyPr>
          <a:p>
            <a:pPr indent="0" algn="ctr" defTabSz="914400">
              <a:lnSpc>
                <a:spcPct val="100000"/>
              </a:lnSpc>
              <a:buNone/>
            </a:pPr>
            <a:r>
              <a:rPr lang="fr-FR" sz="4000" b="0" u="none" strike="noStrike">
                <a:solidFill>
                  <a:schemeClr val="lt1"/>
                </a:solidFill>
                <a:effectLst/>
                <a:uFillTx/>
                <a:latin typeface="Modern No. 20"/>
              </a:rPr>
              <a:t>Métabolisme urbain</a:t>
            </a:r>
            <a:endParaRPr lang="fr-FR" sz="4000" b="0" u="none" strike="noStrike">
              <a:solidFill>
                <a:schemeClr val="lt1"/>
              </a:solidFill>
              <a:effectLst/>
              <a:uFillTx/>
              <a:latin typeface="Calibri"/>
            </a:endParaRPr>
          </a:p>
        </p:txBody>
      </p:sp>
      <p:pic>
        <p:nvPicPr>
          <p:cNvPr id="251" name="Picture 2"/>
          <p:cNvPicPr/>
          <p:nvPr/>
        </p:nvPicPr>
        <p:blipFill>
          <a:blip r:embed="rId1"/>
          <a:stretch/>
        </p:blipFill>
        <p:spPr>
          <a:xfrm>
            <a:off x="1187640" y="1412640"/>
            <a:ext cx="6912360" cy="484128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E2C4A9A1-6097-4DED-A62C-7C9A6AFEA4B3}" type="slidenum">
              <a:t>48</a:t>
            </a:fld>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0"/>
            <a:ext cx="8229240" cy="620280"/>
          </a:xfrm>
          <a:prstGeom prst="rect">
            <a:avLst/>
          </a:prstGeom>
          <a:noFill/>
          <a:ln w="0">
            <a:noFill/>
          </a:ln>
        </p:spPr>
        <p:txBody>
          <a:bodyPr lIns="91440" tIns="45720" rIns="91440" bIns="45720" anchor="ctr">
            <a:normAutofit/>
          </a:bodyPr>
          <a:p>
            <a:pPr indent="0" algn="ctr" defTabSz="914400">
              <a:lnSpc>
                <a:spcPct val="100000"/>
              </a:lnSpc>
              <a:buNone/>
            </a:pPr>
            <a:r>
              <a:rPr lang="fr-FR" sz="2800" b="0" u="none" strike="noStrike">
                <a:solidFill>
                  <a:schemeClr val="lt1"/>
                </a:solidFill>
                <a:effectLst/>
                <a:uFillTx/>
                <a:latin typeface="Modern No. 20"/>
              </a:rPr>
              <a:t>Sortir de notre zone de confort</a:t>
            </a:r>
            <a:endParaRPr lang="fr-FR" sz="2800" b="0" u="none" strike="noStrike">
              <a:solidFill>
                <a:schemeClr val="lt1"/>
              </a:solidFill>
              <a:effectLst/>
              <a:uFillTx/>
              <a:latin typeface="Calibri"/>
            </a:endParaRPr>
          </a:p>
        </p:txBody>
      </p:sp>
      <p:sp>
        <p:nvSpPr>
          <p:cNvPr id="253" name="PlaceHolder 2"/>
          <p:cNvSpPr>
            <a:spLocks noGrp="1"/>
          </p:cNvSpPr>
          <p:nvPr>
            <p:ph/>
          </p:nvPr>
        </p:nvSpPr>
        <p:spPr>
          <a:xfrm>
            <a:off x="457200" y="692640"/>
            <a:ext cx="8229240" cy="5760360"/>
          </a:xfrm>
          <a:prstGeom prst="rect">
            <a:avLst/>
          </a:prstGeom>
          <a:noFill/>
          <a:ln w="0">
            <a:noFill/>
          </a:ln>
        </p:spPr>
        <p:txBody>
          <a:bodyPr lIns="91440" tIns="45720" rIns="91440" bIns="45720" anchor="t">
            <a:normAutofit/>
          </a:bodyPr>
          <a:p>
            <a:pPr indent="0" algn="ctr" defTabSz="914400">
              <a:lnSpc>
                <a:spcPct val="100000"/>
              </a:lnSpc>
              <a:spcBef>
                <a:spcPts val="400"/>
              </a:spcBef>
              <a:buNone/>
              <a:tabLst>
                <a:tab pos="0" algn="l"/>
              </a:tabLst>
            </a:pPr>
            <a:r>
              <a:rPr lang="fr-FR" sz="2000" b="0" u="none" strike="noStrike">
                <a:solidFill>
                  <a:schemeClr val="lt1"/>
                </a:solidFill>
                <a:effectLst/>
                <a:uFillTx/>
                <a:latin typeface="Modern No. 20"/>
              </a:rPr>
              <a:t>Avec une nouvelle génération d’architectes africains tels que  :</a:t>
            </a:r>
            <a:endParaRPr lang="fr-FR" sz="2000" b="0" u="none" strike="noStrike">
              <a:solidFill>
                <a:schemeClr val="lt1"/>
              </a:solidFill>
              <a:effectLst/>
              <a:uFillTx/>
              <a:latin typeface="Calibri"/>
            </a:endParaRPr>
          </a:p>
          <a:p>
            <a:pPr indent="0" algn="l" defTabSz="914400">
              <a:lnSpc>
                <a:spcPct val="100000"/>
              </a:lnSpc>
              <a:spcBef>
                <a:spcPts val="400"/>
              </a:spcBef>
              <a:buNone/>
              <a:tabLst>
                <a:tab pos="0" algn="l"/>
              </a:tabLst>
            </a:pP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tabLst>
                <a:tab pos="0" algn="l"/>
              </a:tabLst>
            </a:pPr>
            <a:r>
              <a:rPr lang="fr-FR" sz="2000" b="1" u="none" strike="noStrike">
                <a:solidFill>
                  <a:schemeClr val="lt1"/>
                </a:solidFill>
                <a:effectLst/>
                <a:uFillTx/>
                <a:latin typeface="Modern No. 20"/>
              </a:rPr>
              <a:t>Christian Benimana </a:t>
            </a:r>
            <a:r>
              <a:rPr lang="fr-FR" sz="1600" b="0" u="none" strike="noStrike">
                <a:solidFill>
                  <a:schemeClr val="lt1"/>
                </a:solidFill>
                <a:effectLst/>
                <a:uFillTx/>
                <a:latin typeface="Modern No. 20"/>
              </a:rPr>
              <a:t>(Kigali </a:t>
            </a:r>
            <a:r>
              <a:rPr lang="fr-FR" sz="1600" b="1" u="none" strike="noStrike">
                <a:solidFill>
                  <a:schemeClr val="lt1"/>
                </a:solidFill>
                <a:effectLst/>
                <a:uFillTx/>
                <a:latin typeface="Modern No. 20"/>
              </a:rPr>
              <a:t>Rwanda</a:t>
            </a:r>
            <a:r>
              <a:rPr lang="fr-FR" sz="1600" b="0" u="none" strike="noStrike">
                <a:solidFill>
                  <a:schemeClr val="lt1"/>
                </a:solidFill>
                <a:effectLst/>
                <a:uFillTx/>
                <a:latin typeface="Modern No. 20"/>
              </a:rPr>
              <a:t>)</a:t>
            </a:r>
            <a:endParaRPr lang="fr-FR" sz="16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360"/>
              </a:spcBef>
              <a:buNone/>
              <a:tabLst>
                <a:tab pos="0" algn="l"/>
              </a:tabLst>
            </a:pPr>
            <a:r>
              <a:rPr lang="fr-FR" sz="1800" b="0" u="none" strike="noStrike">
                <a:solidFill>
                  <a:schemeClr val="lt1"/>
                </a:solidFill>
                <a:effectLst/>
                <a:uFillTx/>
                <a:latin typeface="Modern No. 20"/>
              </a:rPr>
              <a:t>                                                           </a:t>
            </a:r>
            <a:endParaRPr lang="fr-FR" sz="1800" b="0" u="none" strike="noStrike">
              <a:solidFill>
                <a:schemeClr val="lt1"/>
              </a:solidFill>
              <a:effectLst/>
              <a:uFillTx/>
              <a:latin typeface="Calibri"/>
            </a:endParaRPr>
          </a:p>
          <a:p>
            <a:pPr indent="0" algn="l" defTabSz="914400">
              <a:lnSpc>
                <a:spcPct val="100000"/>
              </a:lnSpc>
              <a:spcBef>
                <a:spcPts val="360"/>
              </a:spcBef>
              <a:buNone/>
              <a:tabLst>
                <a:tab pos="0" algn="l"/>
              </a:tabLst>
            </a:pPr>
            <a:r>
              <a:rPr lang="fr-FR" sz="1800" b="0" u="none" strike="noStrike">
                <a:solidFill>
                  <a:schemeClr val="lt1"/>
                </a:solidFill>
                <a:effectLst/>
                <a:uFillTx/>
                <a:latin typeface="Modern No. 20"/>
              </a:rPr>
              <a:t>                                                                    </a:t>
            </a:r>
            <a:r>
              <a:rPr lang="fr-FR" sz="1600" b="0" u="none" strike="noStrike">
                <a:solidFill>
                  <a:schemeClr val="lt1"/>
                </a:solidFill>
                <a:effectLst/>
                <a:uFillTx/>
                <a:latin typeface="Modern No. 20"/>
              </a:rPr>
              <a:t>African Design Center</a:t>
            </a:r>
            <a:endParaRPr lang="fr-FR" sz="16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tabLst>
                <a:tab pos="0" algn="l"/>
              </a:tabLst>
            </a:pPr>
            <a:r>
              <a:rPr lang="fr-FR" sz="2000" b="1" u="none" strike="noStrike">
                <a:solidFill>
                  <a:schemeClr val="lt1"/>
                </a:solidFill>
                <a:effectLst/>
                <a:uFillTx/>
                <a:latin typeface="Modern No. 20"/>
              </a:rPr>
              <a:t>Kunlé Adeyemi </a:t>
            </a:r>
            <a:r>
              <a:rPr lang="fr-FR" sz="1600" b="0" u="none" strike="noStrike">
                <a:solidFill>
                  <a:schemeClr val="lt1"/>
                </a:solidFill>
                <a:effectLst/>
                <a:uFillTx/>
                <a:latin typeface="Modern No. 20"/>
              </a:rPr>
              <a:t>(Lagos Makoko </a:t>
            </a:r>
            <a:r>
              <a:rPr lang="fr-FR" sz="1600" b="1" u="none" strike="noStrike">
                <a:solidFill>
                  <a:schemeClr val="lt1"/>
                </a:solidFill>
                <a:effectLst/>
                <a:uFillTx/>
                <a:latin typeface="Modern No. 20"/>
              </a:rPr>
              <a:t>Nigeria</a:t>
            </a:r>
            <a:r>
              <a:rPr lang="fr-FR" sz="1600" b="0" u="none" strike="noStrike">
                <a:solidFill>
                  <a:schemeClr val="lt1"/>
                </a:solidFill>
                <a:effectLst/>
                <a:uFillTx/>
                <a:latin typeface="Modern No. 20"/>
              </a:rPr>
              <a:t>)</a:t>
            </a:r>
            <a:endParaRPr lang="fr-FR" sz="16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l" defTabSz="914400">
              <a:lnSpc>
                <a:spcPct val="100000"/>
              </a:lnSpc>
              <a:spcBef>
                <a:spcPts val="400"/>
              </a:spcBef>
              <a:buNone/>
              <a:tabLst>
                <a:tab pos="0" algn="l"/>
              </a:tabLst>
            </a:pP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tabLst>
                <a:tab pos="0" algn="l"/>
              </a:tabLst>
            </a:pPr>
            <a:r>
              <a:rPr lang="fr-FR" sz="2000" b="1" u="none" strike="noStrike">
                <a:solidFill>
                  <a:schemeClr val="lt1"/>
                </a:solidFill>
                <a:effectLst/>
                <a:uFillTx/>
                <a:latin typeface="Modern No. 20"/>
              </a:rPr>
              <a:t>Diébédo Francis Kéré </a:t>
            </a:r>
            <a:r>
              <a:rPr lang="fr-FR" sz="1600" b="0" u="none" strike="noStrike">
                <a:solidFill>
                  <a:schemeClr val="lt1"/>
                </a:solidFill>
                <a:effectLst/>
                <a:uFillTx/>
                <a:latin typeface="Modern No. 20"/>
              </a:rPr>
              <a:t>(</a:t>
            </a:r>
            <a:r>
              <a:rPr lang="fr-FR" sz="1600" b="1" u="none" strike="noStrike">
                <a:solidFill>
                  <a:schemeClr val="lt1"/>
                </a:solidFill>
                <a:effectLst/>
                <a:uFillTx/>
                <a:latin typeface="Modern No. 20"/>
              </a:rPr>
              <a:t>Burkina Faso</a:t>
            </a:r>
            <a:r>
              <a:rPr lang="fr-FR" sz="1600" b="0" u="none" strike="noStrike">
                <a:solidFill>
                  <a:schemeClr val="lt1"/>
                </a:solidFill>
                <a:effectLst/>
                <a:uFillTx/>
                <a:latin typeface="Modern No. 20"/>
              </a:rPr>
              <a:t>)</a:t>
            </a:r>
            <a:endParaRPr lang="fr-FR" sz="1600" b="0" u="none" strike="noStrike">
              <a:solidFill>
                <a:schemeClr val="lt1"/>
              </a:solidFill>
              <a:effectLst/>
              <a:uFillTx/>
              <a:latin typeface="Calibri"/>
            </a:endParaRPr>
          </a:p>
          <a:p>
            <a:pPr indent="0" algn="l" defTabSz="914400">
              <a:lnSpc>
                <a:spcPct val="100000"/>
              </a:lnSpc>
              <a:spcBef>
                <a:spcPts val="479"/>
              </a:spcBef>
              <a:buNone/>
              <a:tabLst>
                <a:tab pos="0" algn="l"/>
              </a:tabLst>
            </a:pPr>
            <a:endParaRPr lang="fr-FR" sz="2400" b="0" u="none" strike="noStrike">
              <a:solidFill>
                <a:schemeClr val="lt1"/>
              </a:solidFill>
              <a:effectLst/>
              <a:uFillTx/>
              <a:latin typeface="Calibri"/>
            </a:endParaRPr>
          </a:p>
        </p:txBody>
      </p:sp>
      <p:pic>
        <p:nvPicPr>
          <p:cNvPr id="254" name="Picture 2"/>
          <p:cNvPicPr/>
          <p:nvPr/>
        </p:nvPicPr>
        <p:blipFill>
          <a:blip r:embed="rId1"/>
          <a:stretch/>
        </p:blipFill>
        <p:spPr>
          <a:xfrm>
            <a:off x="6177960" y="1484640"/>
            <a:ext cx="2160000" cy="1212480"/>
          </a:xfrm>
          <a:prstGeom prst="rect">
            <a:avLst/>
          </a:prstGeom>
          <a:noFill/>
          <a:ln w="0">
            <a:noFill/>
          </a:ln>
        </p:spPr>
      </p:pic>
      <p:pic>
        <p:nvPicPr>
          <p:cNvPr id="255" name="Picture 3"/>
          <p:cNvPicPr/>
          <p:nvPr/>
        </p:nvPicPr>
        <p:blipFill>
          <a:blip r:embed="rId2"/>
          <a:stretch/>
        </p:blipFill>
        <p:spPr>
          <a:xfrm>
            <a:off x="6156000" y="3240360"/>
            <a:ext cx="2160720" cy="1412640"/>
          </a:xfrm>
          <a:prstGeom prst="rect">
            <a:avLst/>
          </a:prstGeom>
          <a:noFill/>
          <a:ln w="0">
            <a:noFill/>
          </a:ln>
        </p:spPr>
      </p:pic>
      <p:pic>
        <p:nvPicPr>
          <p:cNvPr id="256" name="Picture 4"/>
          <p:cNvPicPr/>
          <p:nvPr/>
        </p:nvPicPr>
        <p:blipFill>
          <a:blip r:embed="rId3"/>
          <a:stretch/>
        </p:blipFill>
        <p:spPr>
          <a:xfrm>
            <a:off x="4706280" y="3240360"/>
            <a:ext cx="1449720" cy="1844640"/>
          </a:xfrm>
          <a:prstGeom prst="rect">
            <a:avLst/>
          </a:prstGeom>
          <a:noFill/>
          <a:ln w="0">
            <a:noFill/>
          </a:ln>
        </p:spPr>
      </p:pic>
      <p:pic>
        <p:nvPicPr>
          <p:cNvPr id="257" name="Picture 5"/>
          <p:cNvPicPr/>
          <p:nvPr/>
        </p:nvPicPr>
        <p:blipFill>
          <a:blip r:embed="rId4"/>
          <a:stretch/>
        </p:blipFill>
        <p:spPr>
          <a:xfrm>
            <a:off x="6117840" y="5301360"/>
            <a:ext cx="2220120" cy="1490760"/>
          </a:xfrm>
          <a:prstGeom prst="rect">
            <a:avLst/>
          </a:prstGeom>
          <a:noFill/>
          <a:ln w="0">
            <a:noFill/>
          </a:ln>
        </p:spPr>
      </p:pic>
      <p:pic>
        <p:nvPicPr>
          <p:cNvPr id="258" name="Picture 6"/>
          <p:cNvPicPr/>
          <p:nvPr/>
        </p:nvPicPr>
        <p:blipFill>
          <a:blip r:embed="rId5"/>
          <a:stretch/>
        </p:blipFill>
        <p:spPr>
          <a:xfrm>
            <a:off x="2464560" y="5470560"/>
            <a:ext cx="831960" cy="1151640"/>
          </a:xfrm>
          <a:prstGeom prst="rect">
            <a:avLst/>
          </a:prstGeom>
          <a:noFill/>
          <a:ln w="0">
            <a:noFill/>
          </a:ln>
        </p:spPr>
      </p:pic>
      <p:pic>
        <p:nvPicPr>
          <p:cNvPr id="259" name="Picture 7"/>
          <p:cNvPicPr/>
          <p:nvPr/>
        </p:nvPicPr>
        <p:blipFill>
          <a:blip r:embed="rId6"/>
          <a:stretch/>
        </p:blipFill>
        <p:spPr>
          <a:xfrm>
            <a:off x="2536560" y="3572640"/>
            <a:ext cx="1007640" cy="1080000"/>
          </a:xfrm>
          <a:prstGeom prst="rect">
            <a:avLst/>
          </a:prstGeom>
          <a:noFill/>
          <a:ln w="0">
            <a:noFill/>
          </a:ln>
        </p:spPr>
      </p:pic>
      <p:pic>
        <p:nvPicPr>
          <p:cNvPr id="260" name="Picture 8"/>
          <p:cNvPicPr/>
          <p:nvPr/>
        </p:nvPicPr>
        <p:blipFill>
          <a:blip r:embed="rId7"/>
          <a:stretch/>
        </p:blipFill>
        <p:spPr>
          <a:xfrm>
            <a:off x="2524320" y="1917000"/>
            <a:ext cx="1040040" cy="104004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15B81948-2BBB-4E17-A9EC-E49686C25403}" type="slidenum">
              <a:t>49</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403920" y="188640"/>
            <a:ext cx="8229240" cy="935640"/>
          </a:xfrm>
          <a:prstGeom prst="rect">
            <a:avLst/>
          </a:prstGeom>
          <a:noFill/>
          <a:ln w="0">
            <a:noFill/>
          </a:ln>
        </p:spPr>
        <p:txBody>
          <a:bodyPr lIns="91440" tIns="45720" rIns="91440" bIns="45720" anchor="ctr">
            <a:noAutofit/>
          </a:bodyPr>
          <a:p>
            <a:pPr indent="0" algn="ctr" defTabSz="914400">
              <a:lnSpc>
                <a:spcPct val="100000"/>
              </a:lnSpc>
              <a:buNone/>
            </a:pPr>
            <a:br>
              <a:rPr sz="3600"/>
            </a:br>
            <a:r>
              <a:rPr lang="fr-FR" sz="3200" b="1" u="none" strike="noStrike">
                <a:solidFill>
                  <a:schemeClr val="lt1"/>
                </a:solidFill>
                <a:effectLst/>
                <a:uFillTx/>
                <a:latin typeface="Modern No. 20"/>
              </a:rPr>
              <a:t>« </a:t>
            </a:r>
            <a:r>
              <a:rPr lang="fr-FR" sz="2400" b="1" u="none" strike="noStrike">
                <a:solidFill>
                  <a:schemeClr val="lt1"/>
                </a:solidFill>
                <a:effectLst/>
                <a:uFillTx/>
                <a:latin typeface="Modern No. 20"/>
              </a:rPr>
              <a:t>Quelles réponses des opérateurs ? ou :</a:t>
            </a:r>
            <a:br>
              <a:rPr sz="2400"/>
            </a:br>
            <a:r>
              <a:rPr lang="fr-FR" sz="2400" b="1" u="none" strike="noStrike">
                <a:solidFill>
                  <a:schemeClr val="lt1"/>
                </a:solidFill>
                <a:effectLst/>
                <a:uFillTx/>
                <a:latin typeface="Modern No. 20"/>
              </a:rPr>
              <a:t>La valeur : destruction, création, captation »</a:t>
            </a:r>
            <a:br>
              <a:rPr sz="2400"/>
            </a:br>
            <a:br>
              <a:rPr sz="3600"/>
            </a:br>
            <a:endParaRPr lang="fr-FR" sz="2400" b="0" u="none" strike="noStrike">
              <a:solidFill>
                <a:schemeClr val="lt1"/>
              </a:solidFill>
              <a:effectLst/>
              <a:uFillTx/>
              <a:latin typeface="Calibri"/>
            </a:endParaRPr>
          </a:p>
        </p:txBody>
      </p:sp>
      <p:sp>
        <p:nvSpPr>
          <p:cNvPr id="87" name="PlaceHolder 2"/>
          <p:cNvSpPr>
            <a:spLocks noGrp="1"/>
          </p:cNvSpPr>
          <p:nvPr>
            <p:ph/>
          </p:nvPr>
        </p:nvSpPr>
        <p:spPr>
          <a:xfrm>
            <a:off x="251640" y="1196640"/>
            <a:ext cx="8640720" cy="5112360"/>
          </a:xfrm>
          <a:prstGeom prst="rect">
            <a:avLst/>
          </a:prstGeom>
          <a:noFill/>
          <a:ln w="0">
            <a:noFill/>
          </a:ln>
        </p:spPr>
        <p:txBody>
          <a:bodyPr lIns="91440" tIns="45720" rIns="91440" bIns="45720" anchor="t">
            <a:normAutofit fontScale="85000" lnSpcReduction="19999"/>
          </a:bodyPr>
          <a:p>
            <a:pPr indent="0" algn="ctr" defTabSz="914400">
              <a:lnSpc>
                <a:spcPct val="100000"/>
              </a:lnSpc>
              <a:spcBef>
                <a:spcPts val="479"/>
              </a:spcBef>
              <a:buNone/>
              <a:tabLst>
                <a:tab pos="0" algn="l"/>
              </a:tabLst>
            </a:pPr>
            <a:r>
              <a:rPr lang="fr-FR" sz="2400" b="0" i="1" u="none" strike="noStrike">
                <a:solidFill>
                  <a:schemeClr val="lt1">
                    <a:lumMod val="65000"/>
                    <a:lumOff val="35000"/>
                  </a:schemeClr>
                </a:solidFill>
                <a:effectLst/>
                <a:uFillTx/>
                <a:latin typeface="Modern No. 20"/>
              </a:rPr>
              <a:t>    </a:t>
            </a:r>
            <a:endParaRPr lang="fr-FR" sz="24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1"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Destruction</a:t>
            </a:r>
            <a:r>
              <a:rPr lang="fr-FR" sz="2600" b="0"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de valeur </a:t>
            </a:r>
            <a:r>
              <a:rPr lang="fr-FR" sz="2600" b="0" u="none" strike="noStrike">
                <a:solidFill>
                  <a:schemeClr val="lt1">
                    <a:lumMod val="65000"/>
                    <a:lumOff val="35000"/>
                  </a:schemeClr>
                </a:solidFill>
                <a:effectLst/>
                <a:uFillTx/>
                <a:latin typeface="Modern No. 20"/>
              </a:rPr>
              <a:t>: vétusté et obsolescence</a:t>
            </a:r>
            <a:endParaRPr lang="fr-FR" sz="26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0" u="none" strike="noStrike">
                <a:solidFill>
                  <a:schemeClr val="lt1">
                    <a:lumMod val="65000"/>
                    <a:lumOff val="35000"/>
                  </a:schemeClr>
                </a:solidFill>
                <a:effectLst/>
                <a:uFillTx/>
                <a:latin typeface="Modern No. 20"/>
              </a:rPr>
              <a:t>  </a:t>
            </a: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0" u="none" strike="noStrike">
                <a:solidFill>
                  <a:schemeClr val="lt1">
                    <a:lumMod val="65000"/>
                    <a:lumOff val="35000"/>
                  </a:schemeClr>
                </a:solidFill>
                <a:effectLst/>
                <a:uFillTx/>
                <a:latin typeface="Modern No. 20"/>
              </a:rPr>
              <a:t>                        </a:t>
            </a: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1"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Création</a:t>
            </a:r>
            <a:r>
              <a:rPr lang="fr-FR" sz="2600" b="0"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de valeur </a:t>
            </a:r>
            <a:r>
              <a:rPr lang="fr-FR" sz="2600" b="0" u="none" strike="noStrike">
                <a:solidFill>
                  <a:schemeClr val="lt1">
                    <a:lumMod val="65000"/>
                    <a:lumOff val="35000"/>
                  </a:schemeClr>
                </a:solidFill>
                <a:effectLst/>
                <a:uFillTx/>
                <a:latin typeface="Modern No. 20"/>
              </a:rPr>
              <a:t>:  quelle vision ?</a:t>
            </a:r>
            <a:endParaRPr lang="fr-FR" sz="26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0" u="none" strike="noStrike">
                <a:solidFill>
                  <a:schemeClr val="lt1">
                    <a:lumMod val="65000"/>
                    <a:lumOff val="35000"/>
                  </a:schemeClr>
                </a:solidFill>
                <a:effectLst/>
                <a:uFillTx/>
                <a:latin typeface="Modern No. 20"/>
              </a:rPr>
              <a:t>                        </a:t>
            </a: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l" defTabSz="914400">
              <a:lnSpc>
                <a:spcPct val="100000"/>
              </a:lnSpc>
              <a:spcBef>
                <a:spcPts val="561"/>
              </a:spcBef>
              <a:buNone/>
              <a:tabLst>
                <a:tab pos="0" algn="l"/>
              </a:tabLst>
            </a:pPr>
            <a:r>
              <a:rPr lang="fr-FR" sz="2800" b="1"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Captation</a:t>
            </a:r>
            <a:r>
              <a:rPr lang="fr-FR" sz="2600" b="0" u="none" strike="noStrike">
                <a:solidFill>
                  <a:schemeClr val="lt1">
                    <a:lumMod val="65000"/>
                    <a:lumOff val="35000"/>
                  </a:schemeClr>
                </a:solidFill>
                <a:effectLst/>
                <a:uFillTx/>
                <a:latin typeface="Modern No. 20"/>
              </a:rPr>
              <a:t>  </a:t>
            </a:r>
            <a:r>
              <a:rPr lang="fr-FR" sz="2600" b="1" u="none" strike="noStrike">
                <a:solidFill>
                  <a:schemeClr val="lt1">
                    <a:lumMod val="65000"/>
                    <a:lumOff val="35000"/>
                  </a:schemeClr>
                </a:solidFill>
                <a:effectLst/>
                <a:uFillTx/>
                <a:latin typeface="Modern No. 20"/>
              </a:rPr>
              <a:t>de valeur : débat</a:t>
            </a:r>
            <a:endParaRPr lang="fr-FR" sz="2600" b="0" u="none" strike="noStrike">
              <a:solidFill>
                <a:schemeClr val="lt1"/>
              </a:solidFill>
              <a:effectLst/>
              <a:uFillTx/>
              <a:latin typeface="Calibri"/>
            </a:endParaRPr>
          </a:p>
          <a:p>
            <a:pPr indent="0" algn="ctr" defTabSz="914400">
              <a:lnSpc>
                <a:spcPct val="100000"/>
              </a:lnSpc>
              <a:spcBef>
                <a:spcPts val="479"/>
              </a:spcBef>
              <a:buNone/>
              <a:tabLst>
                <a:tab pos="0" algn="l"/>
              </a:tabLst>
            </a:pPr>
            <a:endParaRPr lang="fr-FR" sz="2400" b="0" u="none" strike="noStrike">
              <a:solidFill>
                <a:schemeClr val="lt1"/>
              </a:solidFill>
              <a:effectLst/>
              <a:uFillTx/>
              <a:latin typeface="Calibri"/>
            </a:endParaRPr>
          </a:p>
          <a:p>
            <a:pPr indent="0" algn="ctr" defTabSz="914400">
              <a:lnSpc>
                <a:spcPct val="100000"/>
              </a:lnSpc>
              <a:spcBef>
                <a:spcPts val="479"/>
              </a:spcBef>
              <a:buNone/>
              <a:tabLst>
                <a:tab pos="0" algn="l"/>
              </a:tabLst>
            </a:pPr>
            <a:r>
              <a:rPr lang="fr-FR" sz="2400" b="0" u="none" strike="noStrike">
                <a:solidFill>
                  <a:schemeClr val="lt1">
                    <a:lumMod val="65000"/>
                    <a:lumOff val="35000"/>
                  </a:schemeClr>
                </a:solidFill>
                <a:effectLst/>
                <a:uFillTx/>
                <a:latin typeface="Modern No. 20"/>
              </a:rPr>
              <a:t>    </a:t>
            </a:r>
            <a:endParaRPr lang="fr-FR" sz="2400" b="0" u="none" strike="noStrike">
              <a:solidFill>
                <a:schemeClr val="lt1"/>
              </a:solidFill>
              <a:effectLst/>
              <a:uFillTx/>
              <a:latin typeface="Calibri"/>
            </a:endParaRPr>
          </a:p>
          <a:p>
            <a:pPr indent="0" algn="ctr" defTabSz="914400">
              <a:lnSpc>
                <a:spcPct val="100000"/>
              </a:lnSpc>
              <a:spcBef>
                <a:spcPts val="439"/>
              </a:spcBef>
              <a:buNone/>
              <a:tabLst>
                <a:tab pos="0" algn="l"/>
              </a:tabLst>
            </a:pPr>
            <a:r>
              <a:rPr lang="fr-FR" sz="2200" b="0" i="1" u="none" strike="noStrike">
                <a:solidFill>
                  <a:schemeClr val="lt1">
                    <a:lumMod val="65000"/>
                    <a:lumOff val="35000"/>
                  </a:schemeClr>
                </a:solidFill>
                <a:effectLst/>
                <a:uFillTx/>
                <a:latin typeface="Modern No. 20"/>
              </a:rPr>
              <a:t>Et l’immobilier dans tout ça </a:t>
            </a:r>
            <a:r>
              <a:rPr lang="fr-FR" sz="2200" b="0" i="1" u="none" strike="noStrike">
                <a:solidFill>
                  <a:schemeClr val="lt1"/>
                </a:solidFill>
                <a:effectLst/>
                <a:uFillTx/>
                <a:latin typeface="Modern No. 20"/>
              </a:rPr>
              <a:t>?</a:t>
            </a:r>
            <a:endParaRPr lang="fr-FR" sz="2200" b="0" u="none" strike="noStrike">
              <a:solidFill>
                <a:schemeClr val="lt1"/>
              </a:solidFill>
              <a:effectLst/>
              <a:uFillTx/>
              <a:latin typeface="Calibri"/>
            </a:endParaRPr>
          </a:p>
          <a:p>
            <a:pPr indent="0" algn="l" defTabSz="914400">
              <a:lnSpc>
                <a:spcPct val="100000"/>
              </a:lnSpc>
              <a:spcBef>
                <a:spcPts val="561"/>
              </a:spcBef>
              <a:buNone/>
              <a:tabLst>
                <a:tab pos="0" algn="l"/>
              </a:tabLst>
            </a:pPr>
            <a:endParaRPr lang="fr-FR" sz="2800" b="0" u="none" strike="noStrike">
              <a:solidFill>
                <a:schemeClr val="lt1"/>
              </a:solidFill>
              <a:effectLst/>
              <a:uFillTx/>
              <a:latin typeface="Calibri"/>
            </a:endParaRPr>
          </a:p>
        </p:txBody>
      </p:sp>
      <p:pic>
        <p:nvPicPr>
          <p:cNvPr id="88" name="Picture 3"/>
          <p:cNvPicPr/>
          <p:nvPr/>
        </p:nvPicPr>
        <p:blipFill>
          <a:blip r:embed="rId1"/>
          <a:stretch/>
        </p:blipFill>
        <p:spPr>
          <a:xfrm>
            <a:off x="374760" y="1556640"/>
            <a:ext cx="1338480" cy="1007640"/>
          </a:xfrm>
          <a:prstGeom prst="rect">
            <a:avLst/>
          </a:prstGeom>
          <a:noFill/>
          <a:ln w="0">
            <a:noFill/>
          </a:ln>
        </p:spPr>
      </p:pic>
      <p:pic>
        <p:nvPicPr>
          <p:cNvPr id="89" name="Picture 4"/>
          <p:cNvPicPr/>
          <p:nvPr/>
        </p:nvPicPr>
        <p:blipFill>
          <a:blip r:embed="rId2"/>
          <a:stretch/>
        </p:blipFill>
        <p:spPr>
          <a:xfrm>
            <a:off x="348840" y="2853000"/>
            <a:ext cx="1270440" cy="1029600"/>
          </a:xfrm>
          <a:prstGeom prst="rect">
            <a:avLst/>
          </a:prstGeom>
          <a:noFill/>
          <a:ln w="0">
            <a:noFill/>
          </a:ln>
        </p:spPr>
      </p:pic>
      <p:pic>
        <p:nvPicPr>
          <p:cNvPr id="90" name="Picture 2"/>
          <p:cNvPicPr/>
          <p:nvPr/>
        </p:nvPicPr>
        <p:blipFill>
          <a:blip r:embed="rId3"/>
          <a:stretch/>
        </p:blipFill>
        <p:spPr>
          <a:xfrm>
            <a:off x="419400" y="4169160"/>
            <a:ext cx="1293840" cy="129384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BA1A82A7-09C6-4C1D-A015-B4EE64386B6D}" type="slidenum">
              <a:t>5</a:t>
            </a:fld>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Picture 2"/>
          <p:cNvPicPr/>
          <p:nvPr/>
        </p:nvPicPr>
        <p:blipFill>
          <a:blip r:embed="rId1"/>
          <a:stretch/>
        </p:blipFill>
        <p:spPr>
          <a:xfrm>
            <a:off x="251640" y="620640"/>
            <a:ext cx="8454240" cy="5516280"/>
          </a:xfrm>
          <a:prstGeom prst="rect">
            <a:avLst/>
          </a:prstGeom>
          <a:noFill/>
          <a:ln w="0">
            <a:noFill/>
          </a:ln>
        </p:spPr>
      </p:pic>
      <p:sp>
        <p:nvSpPr>
          <p:cNvPr id="2" name="PlaceHolder 1"/>
          <p:cNvSpPr>
            <a:spLocks noGrp="1"/>
          </p:cNvSpPr>
          <p:nvPr>
            <p:ph type="ftr" idx="11"/>
          </p:nvPr>
        </p:nvSpPr>
        <p:spPr/>
        <p:txBody>
          <a:bodyPr/>
          <a:p>
            <a:r>
              <a:t>05/01/18</a:t>
            </a:r>
          </a:p>
        </p:txBody>
      </p:sp>
      <p:sp>
        <p:nvSpPr>
          <p:cNvPr id="3" name="PlaceHolder 2"/>
          <p:cNvSpPr>
            <a:spLocks noGrp="1"/>
          </p:cNvSpPr>
          <p:nvPr>
            <p:ph type="sldNum" idx="12"/>
          </p:nvPr>
        </p:nvSpPr>
        <p:spPr/>
        <p:txBody>
          <a:bodyPr/>
          <a:p>
            <a:fld id="{4F979BCA-9314-4164-A366-451AC16D624A}" type="slidenum">
              <a:t>50</a:t>
            </a:fld>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0"/>
            <a:ext cx="8229240" cy="908280"/>
          </a:xfrm>
          <a:prstGeom prst="rect">
            <a:avLst/>
          </a:prstGeom>
          <a:noFill/>
          <a:ln w="0">
            <a:noFill/>
          </a:ln>
        </p:spPr>
        <p:txBody>
          <a:bodyPr lIns="91440" tIns="45720" rIns="91440" bIns="45720" anchor="ctr">
            <a:normAutofit/>
          </a:bodyPr>
          <a:p>
            <a:pPr indent="0" algn="l" defTabSz="914400">
              <a:lnSpc>
                <a:spcPct val="100000"/>
              </a:lnSpc>
              <a:buNone/>
            </a:pPr>
            <a:r>
              <a:rPr lang="fr-FR" sz="3200" b="0" u="none" strike="noStrike">
                <a:solidFill>
                  <a:schemeClr val="lt1"/>
                </a:solidFill>
                <a:effectLst/>
                <a:uFillTx/>
                <a:latin typeface="Modern No. 20"/>
              </a:rPr>
              <a:t>                    En résumé :  </a:t>
            </a:r>
            <a:endParaRPr lang="fr-FR" sz="3200" b="0" u="none" strike="noStrike">
              <a:solidFill>
                <a:schemeClr val="lt1"/>
              </a:solidFill>
              <a:effectLst/>
              <a:uFillTx/>
              <a:latin typeface="Calibri"/>
            </a:endParaRPr>
          </a:p>
        </p:txBody>
      </p:sp>
      <p:sp>
        <p:nvSpPr>
          <p:cNvPr id="263" name="PlaceHolder 2"/>
          <p:cNvSpPr>
            <a:spLocks noGrp="1"/>
          </p:cNvSpPr>
          <p:nvPr>
            <p:ph/>
          </p:nvPr>
        </p:nvSpPr>
        <p:spPr>
          <a:xfrm>
            <a:off x="457200" y="908640"/>
            <a:ext cx="8229240" cy="2940480"/>
          </a:xfrm>
          <a:prstGeom prst="rect">
            <a:avLst/>
          </a:prstGeom>
          <a:noFill/>
          <a:ln w="0">
            <a:noFill/>
          </a:ln>
        </p:spPr>
        <p:txBody>
          <a:bodyPr lIns="91440" tIns="45720" rIns="91440" bIns="45720" anchor="t">
            <a:normAutofit fontScale="77500" lnSpcReduction="19999"/>
          </a:bodyPr>
          <a:p>
            <a:pPr indent="0" algn="l" defTabSz="914400">
              <a:lnSpc>
                <a:spcPct val="100000"/>
              </a:lnSpc>
              <a:spcBef>
                <a:spcPts val="479"/>
              </a:spcBef>
              <a:buNone/>
            </a:pP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Rapport entres les métiers de l’immobilier et la ville</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Alignement des intérêts publics / privés</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Architecture et valeur</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Urbanisme  et valeur patrimoniale</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Rapport  entre les vides et les pleins</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Les différentes échelles de temps, la perception par les différentes parties prenantes, la chronotopie de la ville</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Les échelles de l’espace  :  du bâtiment à l’urbain</a:t>
            </a:r>
            <a:endParaRPr lang="fr-FR" sz="2400" b="0" u="none" strike="noStrike">
              <a:solidFill>
                <a:schemeClr val="lt1"/>
              </a:solidFill>
              <a:effectLst/>
              <a:uFillTx/>
              <a:latin typeface="Calibri"/>
            </a:endParaRPr>
          </a:p>
          <a:p>
            <a:pPr marL="343080" indent="-343080" algn="l" defTabSz="914400">
              <a:lnSpc>
                <a:spcPct val="100000"/>
              </a:lnSpc>
              <a:spcBef>
                <a:spcPts val="479"/>
              </a:spcBef>
              <a:buClr>
                <a:srgbClr val="FFFFFF"/>
              </a:buClr>
              <a:buFont typeface="Arial"/>
              <a:buChar char="•"/>
            </a:pPr>
            <a:r>
              <a:rPr lang="fr-FR" sz="2400" b="0" u="none" strike="noStrike">
                <a:solidFill>
                  <a:schemeClr val="lt1"/>
                </a:solidFill>
                <a:effectLst/>
                <a:uFillTx/>
                <a:latin typeface="Modern No. 20"/>
              </a:rPr>
              <a:t>Du travail séquentiel au travail collaboratif</a:t>
            </a:r>
            <a:endParaRPr lang="fr-FR" sz="2400" b="0" u="none" strike="noStrike">
              <a:solidFill>
                <a:schemeClr val="lt1"/>
              </a:solidFill>
              <a:effectLst/>
              <a:uFillTx/>
              <a:latin typeface="Calibri"/>
            </a:endParaRPr>
          </a:p>
        </p:txBody>
      </p:sp>
      <p:pic>
        <p:nvPicPr>
          <p:cNvPr id="264" name="Picture 2"/>
          <p:cNvPicPr/>
          <p:nvPr/>
        </p:nvPicPr>
        <p:blipFill>
          <a:blip r:embed="rId1"/>
          <a:stretch/>
        </p:blipFill>
        <p:spPr>
          <a:xfrm>
            <a:off x="827640" y="4437000"/>
            <a:ext cx="1656000" cy="1640880"/>
          </a:xfrm>
          <a:prstGeom prst="rect">
            <a:avLst/>
          </a:prstGeom>
          <a:noFill/>
          <a:ln w="0">
            <a:noFill/>
          </a:ln>
        </p:spPr>
      </p:pic>
      <p:pic>
        <p:nvPicPr>
          <p:cNvPr id="265" name="Picture 3"/>
          <p:cNvPicPr/>
          <p:nvPr/>
        </p:nvPicPr>
        <p:blipFill>
          <a:blip r:embed="rId2"/>
          <a:stretch/>
        </p:blipFill>
        <p:spPr>
          <a:xfrm>
            <a:off x="6516360" y="3069000"/>
            <a:ext cx="2237400" cy="3165480"/>
          </a:xfrm>
          <a:prstGeom prst="rect">
            <a:avLst/>
          </a:prstGeom>
          <a:noFill/>
          <a:ln w="0">
            <a:noFill/>
          </a:ln>
        </p:spPr>
      </p:pic>
      <p:pic>
        <p:nvPicPr>
          <p:cNvPr id="266" name="Picture 2"/>
          <p:cNvPicPr/>
          <p:nvPr/>
        </p:nvPicPr>
        <p:blipFill>
          <a:blip r:embed="rId3"/>
          <a:stretch/>
        </p:blipFill>
        <p:spPr>
          <a:xfrm>
            <a:off x="4788000" y="116640"/>
            <a:ext cx="1511640" cy="71460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B71D9B32-1CF7-48E2-A475-09830C1CBC3A}" type="slidenum">
              <a:t>51</a:t>
            </a:fld>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p:nvPr>
        </p:nvSpPr>
        <p:spPr>
          <a:xfrm>
            <a:off x="457200" y="404640"/>
            <a:ext cx="8229240" cy="5976360"/>
          </a:xfrm>
          <a:prstGeom prst="rect">
            <a:avLst/>
          </a:prstGeom>
          <a:noFill/>
          <a:ln w="0">
            <a:noFill/>
          </a:ln>
        </p:spPr>
        <p:txBody>
          <a:bodyPr lIns="91440" tIns="45720" rIns="91440" bIns="45720" anchor="t">
            <a:normAutofit fontScale="70000" lnSpcReduction="19999"/>
          </a:bodyPr>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a:p>
            <a:pPr indent="0" algn="ctr"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ctr"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ctr"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ctr"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ctr" defTabSz="914400">
              <a:lnSpc>
                <a:spcPct val="100000"/>
              </a:lnSpc>
              <a:spcBef>
                <a:spcPts val="561"/>
              </a:spcBef>
              <a:buNone/>
              <a:tabLst>
                <a:tab pos="0" algn="l"/>
              </a:tabLst>
            </a:pPr>
            <a:r>
              <a:rPr lang="fr-FR" sz="2800" b="0" u="none" strike="noStrike">
                <a:solidFill>
                  <a:schemeClr val="lt1"/>
                </a:solidFill>
                <a:effectLst/>
                <a:uFillTx/>
                <a:latin typeface="Calibri"/>
              </a:rPr>
              <a:t>bernardroth@periclesdeveloppement.fr</a:t>
            </a:r>
            <a:endParaRPr lang="fr-FR" sz="2800" b="0" u="none" strike="noStrike">
              <a:solidFill>
                <a:schemeClr val="lt1"/>
              </a:solidFill>
              <a:effectLst/>
              <a:uFillTx/>
              <a:latin typeface="Calibri"/>
            </a:endParaRPr>
          </a:p>
          <a:p>
            <a:pPr indent="0" algn="ctr" defTabSz="914400">
              <a:lnSpc>
                <a:spcPct val="100000"/>
              </a:lnSpc>
              <a:spcBef>
                <a:spcPts val="561"/>
              </a:spcBef>
              <a:buNone/>
              <a:tabLst>
                <a:tab pos="0" algn="l"/>
              </a:tabLst>
            </a:pPr>
            <a:endParaRPr lang="fr-FR" sz="2800" b="0" u="none" strike="noStrike">
              <a:solidFill>
                <a:schemeClr val="lt1"/>
              </a:solidFill>
              <a:effectLst/>
              <a:uFillTx/>
              <a:latin typeface="Calibri"/>
            </a:endParaRPr>
          </a:p>
          <a:p>
            <a:pPr indent="0" algn="ctr" defTabSz="914400">
              <a:lnSpc>
                <a:spcPct val="100000"/>
              </a:lnSpc>
              <a:spcBef>
                <a:spcPts val="641"/>
              </a:spcBef>
              <a:buNone/>
              <a:tabLst>
                <a:tab pos="0" algn="l"/>
              </a:tabLst>
            </a:pPr>
            <a:r>
              <a:rPr lang="fr-FR" sz="3200" b="0" u="none" strike="noStrike">
                <a:solidFill>
                  <a:schemeClr val="lt1"/>
                </a:solidFill>
                <a:effectLst/>
                <a:uFillTx/>
                <a:latin typeface="Calibri"/>
              </a:rPr>
              <a:t>     </a:t>
            </a:r>
            <a:endParaRPr lang="fr-FR" sz="3200" b="0" u="none" strike="noStrike">
              <a:solidFill>
                <a:schemeClr val="lt1"/>
              </a:solidFill>
              <a:effectLst/>
              <a:uFillTx/>
              <a:latin typeface="Calibri"/>
            </a:endParaRPr>
          </a:p>
          <a:p>
            <a:pPr indent="0" algn="l" defTabSz="914400">
              <a:lnSpc>
                <a:spcPct val="100000"/>
              </a:lnSpc>
              <a:spcBef>
                <a:spcPts val="641"/>
              </a:spcBef>
              <a:buNone/>
              <a:tabLst>
                <a:tab pos="0" algn="l"/>
              </a:tabLst>
            </a:pPr>
            <a:endParaRPr lang="fr-FR" sz="3200" b="0" u="none" strike="noStrike">
              <a:solidFill>
                <a:schemeClr val="lt1"/>
              </a:solidFill>
              <a:effectLst/>
              <a:uFillTx/>
              <a:latin typeface="Calibri"/>
            </a:endParaRPr>
          </a:p>
        </p:txBody>
      </p:sp>
      <p:pic>
        <p:nvPicPr>
          <p:cNvPr id="268" name="Picture 2"/>
          <p:cNvPicPr/>
          <p:nvPr/>
        </p:nvPicPr>
        <p:blipFill>
          <a:blip r:embed="rId1"/>
          <a:stretch/>
        </p:blipFill>
        <p:spPr>
          <a:xfrm>
            <a:off x="4519800" y="658440"/>
            <a:ext cx="3148200" cy="2348640"/>
          </a:xfrm>
          <a:prstGeom prst="rect">
            <a:avLst/>
          </a:prstGeom>
          <a:noFill/>
          <a:ln w="0">
            <a:noFill/>
          </a:ln>
        </p:spPr>
      </p:pic>
      <p:pic>
        <p:nvPicPr>
          <p:cNvPr id="269" name="Picture 2"/>
          <p:cNvPicPr/>
          <p:nvPr/>
        </p:nvPicPr>
        <p:blipFill>
          <a:blip r:embed="rId2"/>
          <a:stretch/>
        </p:blipFill>
        <p:spPr>
          <a:xfrm>
            <a:off x="1397160" y="3007080"/>
            <a:ext cx="3123000" cy="18615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656FB188-0C91-4B37-AE07-88C1854FD2D0}" type="slidenum">
              <a:t>52</a:t>
            </a:fld>
          </a:p>
        </p:txBody>
      </p:sp>
    </p:spTree>
  </p:cSld>
  <mc:AlternateContent>
    <mc:Choice Requires="p14">
      <p:transition spd="slow" p14:dur="2000"/>
    </mc:Choice>
    <mc:Fallback>
      <p:transition spd="slow"/>
    </mc:Fallback>
  </mc:AlternateContent>
  <p:timing>
    <p:tnLst>
      <p:par>
        <p:cTn id="54" dur="indefinite" restart="never" nodeType="tmRoot">
          <p:childTnLst>
            <p:seq>
              <p:cTn id="55" dur="indefinite" nodeType="mainSeq">
                <p:childTnLst>
                  <p:par>
                    <p:cTn id="56" fill="hold">
                      <p:stCondLst>
                        <p:cond delay="indefinite"/>
                      </p:stCondLst>
                      <p:childTnLst>
                        <p:par>
                          <p:cTn id="57" fill="hold">
                            <p:stCondLst>
                              <p:cond delay="0"/>
                            </p:stCondLst>
                            <p:childTnLst>
                              <p:par>
                                <p:cTn id="58" presetID="10" presetClass="entr" fill="hold" nodeType="clickEffect">
                                  <p:stCondLst>
                                    <p:cond delay="0"/>
                                  </p:stCondLst>
                                  <p:childTnLst>
                                    <p:set>
                                      <p:cBhvr>
                                        <p:cTn id="59" dur="1" fill="hold">
                                          <p:stCondLst>
                                            <p:cond delay="0"/>
                                          </p:stCondLst>
                                        </p:cTn>
                                        <p:tgtEl>
                                          <p:spTgt spid="269"/>
                                        </p:tgtEl>
                                        <p:attrNameLst>
                                          <p:attrName>style.visibility</p:attrName>
                                        </p:attrNameLst>
                                      </p:cBhvr>
                                      <p:to>
                                        <p:strVal val="visible"/>
                                      </p:to>
                                    </p:set>
                                    <p:animEffect transition="in" filter="fade">
                                      <p:cBhvr additive="repl">
                                        <p:cTn id="60"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rmAutofit fontScale="70000" lnSpcReduction="19999"/>
          </a:bodyPr>
          <a:p>
            <a:pPr indent="0" algn="ctr" defTabSz="914400">
              <a:lnSpc>
                <a:spcPct val="100000"/>
              </a:lnSpc>
              <a:buNone/>
            </a:pPr>
            <a:r>
              <a:rPr lang="fr-FR" sz="6000" b="0" u="none" strike="noStrike">
                <a:solidFill>
                  <a:schemeClr val="lt1"/>
                </a:solidFill>
                <a:effectLst/>
                <a:uFillTx/>
                <a:latin typeface="Modern No. 20"/>
              </a:rPr>
              <a:t>Captation de valeur </a:t>
            </a:r>
            <a:br>
              <a:rPr sz="4400"/>
            </a:br>
            <a:endParaRPr lang="fr-FR" sz="6000" b="0" u="none" strike="noStrike">
              <a:solidFill>
                <a:schemeClr val="lt1"/>
              </a:solidFill>
              <a:effectLst/>
              <a:uFillTx/>
              <a:latin typeface="Calibri"/>
            </a:endParaRPr>
          </a:p>
        </p:txBody>
      </p:sp>
      <p:pic>
        <p:nvPicPr>
          <p:cNvPr id="271" name="Picture 2"/>
          <p:cNvPicPr/>
          <p:nvPr/>
        </p:nvPicPr>
        <p:blipFill>
          <a:blip r:embed="rId1"/>
          <a:stretch/>
        </p:blipFill>
        <p:spPr>
          <a:xfrm>
            <a:off x="2123640" y="1340640"/>
            <a:ext cx="4896360" cy="48963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4881E35F-5BE4-45EE-98C9-C98C570FB318}" type="slidenum">
              <a:t>53</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116640"/>
            <a:ext cx="7426800" cy="719640"/>
          </a:xfrm>
          <a:prstGeom prst="rect">
            <a:avLst/>
          </a:prstGeom>
          <a:noFill/>
          <a:ln w="0">
            <a:noFill/>
          </a:ln>
        </p:spPr>
        <p:txBody>
          <a:bodyPr lIns="91440" tIns="45720" rIns="91440" bIns="45720" anchor="ctr">
            <a:normAutofit fontScale="40000" lnSpcReduction="19999"/>
          </a:bodyPr>
          <a:p>
            <a:pPr indent="0" algn="ctr" defTabSz="914400">
              <a:lnSpc>
                <a:spcPct val="100000"/>
              </a:lnSpc>
              <a:buNone/>
            </a:pPr>
            <a:br>
              <a:rPr sz="3100"/>
            </a:br>
            <a:r>
              <a:rPr lang="fr-FR" sz="3100" b="0" u="none" strike="noStrike">
                <a:solidFill>
                  <a:schemeClr val="lt1"/>
                </a:solidFill>
                <a:effectLst/>
                <a:uFillTx/>
                <a:latin typeface="Modern No. 20"/>
              </a:rPr>
              <a:t>Le monde tel qu’il est </a:t>
            </a:r>
            <a:br>
              <a:rPr sz="4400"/>
            </a:br>
            <a:endParaRPr lang="fr-FR" sz="3100" b="0" u="none" strike="noStrike">
              <a:solidFill>
                <a:schemeClr val="lt1"/>
              </a:solidFill>
              <a:effectLst/>
              <a:uFillTx/>
              <a:latin typeface="Calibri"/>
            </a:endParaRPr>
          </a:p>
        </p:txBody>
      </p:sp>
      <p:sp>
        <p:nvSpPr>
          <p:cNvPr id="92" name="PlaceHolder 2"/>
          <p:cNvSpPr>
            <a:spLocks noGrp="1"/>
          </p:cNvSpPr>
          <p:nvPr>
            <p:ph type="sldNum" idx="37"/>
          </p:nvPr>
        </p:nvSpPr>
        <p:spPr>
          <a:xfrm>
            <a:off x="6516360" y="638136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fr-FR" sz="1200" b="0" u="none" strike="noStrike">
                <a:solidFill>
                  <a:schemeClr val="lt1">
                    <a:tint val="75000"/>
                  </a:schemeClr>
                </a:solidFill>
                <a:effectLst/>
                <a:uFillTx/>
                <a:latin typeface="Calibri"/>
              </a:defRPr>
            </a:lvl1pPr>
          </a:lstStyle>
          <a:p>
            <a:pPr indent="0" algn="r" defTabSz="914400">
              <a:lnSpc>
                <a:spcPct val="100000"/>
              </a:lnSpc>
              <a:buNone/>
            </a:pPr>
            <a:fld id="{2AB5842B-4E32-47DC-9352-2E77FAA24D2D}" type="slidenum">
              <a:rPr lang="fr-FR" sz="1200" b="0" u="none" strike="noStrike">
                <a:solidFill>
                  <a:schemeClr val="lt1">
                    <a:tint val="75000"/>
                  </a:schemeClr>
                </a:solidFill>
                <a:effectLst/>
                <a:uFillTx/>
                <a:latin typeface="Calibri"/>
              </a:rPr>
              <a:t>&lt;numéro&gt;</a:t>
            </a:fld>
            <a:endParaRPr lang="fr-FR" sz="1200" b="0" u="none" strike="noStrike">
              <a:solidFill>
                <a:srgbClr val="FFFFFF"/>
              </a:solidFill>
              <a:effectLst/>
              <a:uFillTx/>
              <a:latin typeface="Times New Roman"/>
            </a:endParaRPr>
          </a:p>
        </p:txBody>
      </p:sp>
      <p:pic>
        <p:nvPicPr>
          <p:cNvPr id="93" name="Picture 2" descr="C:\Users\broth\Desktop\terre.png"/>
          <p:cNvPicPr/>
          <p:nvPr/>
        </p:nvPicPr>
        <p:blipFill>
          <a:blip r:embed="rId1"/>
          <a:stretch/>
        </p:blipFill>
        <p:spPr>
          <a:xfrm>
            <a:off x="460080" y="836640"/>
            <a:ext cx="8570520" cy="5256360"/>
          </a:xfrm>
          <a:prstGeom prst="rect">
            <a:avLst/>
          </a:prstGeom>
          <a:noFill/>
          <a:ln w="0">
            <a:noFill/>
          </a:ln>
        </p:spPr>
      </p:pic>
      <p:sp>
        <p:nvSpPr>
          <p:cNvPr id="4" name="PlaceHolder 3"/>
          <p:cNvSpPr>
            <a:spLocks noGrp="1"/>
          </p:cNvSpPr>
          <p:nvPr>
            <p:ph type="ftr" idx="11"/>
          </p:nvPr>
        </p:nvSpPr>
        <p:spPr/>
        <p:txBody>
          <a:bodyPr/>
          <a:p>
            <a:r>
              <a:t>05/01/18</a:t>
            </a: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323640" y="188640"/>
            <a:ext cx="8280720" cy="1944000"/>
          </a:xfrm>
          <a:prstGeom prst="rect">
            <a:avLst/>
          </a:prstGeom>
          <a:noFill/>
          <a:ln w="0">
            <a:noFill/>
          </a:ln>
        </p:spPr>
        <p:txBody>
          <a:bodyPr lIns="91440" tIns="45720" rIns="91440" bIns="45720" anchor="ctr">
            <a:normAutofit fontScale="55000" lnSpcReduction="19999"/>
          </a:bodyPr>
          <a:p>
            <a:pPr indent="0" algn="l" defTabSz="914400">
              <a:lnSpc>
                <a:spcPct val="100000"/>
              </a:lnSpc>
              <a:buNone/>
            </a:pPr>
            <a:br>
              <a:rPr sz="2700"/>
            </a:br>
            <a:br>
              <a:rPr sz="2700"/>
            </a:br>
            <a:r>
              <a:rPr lang="fr-FR" sz="2200" b="0" u="none" strike="noStrike">
                <a:solidFill>
                  <a:schemeClr val="lt1"/>
                </a:solidFill>
                <a:effectLst/>
                <a:uFillTx/>
                <a:latin typeface="Modern No. 20"/>
              </a:rPr>
              <a:t>Epaisseur moyenne de la terre arable sur terre : 0, 23 m</a:t>
            </a:r>
            <a:br>
              <a:rPr sz="2200"/>
            </a:br>
            <a:br>
              <a:rPr sz="2200"/>
            </a:br>
            <a:r>
              <a:rPr lang="fr-FR" sz="2000" b="0" i="1" u="none" strike="noStrike">
                <a:solidFill>
                  <a:schemeClr val="lt1"/>
                </a:solidFill>
                <a:effectLst/>
                <a:uFillTx/>
                <a:latin typeface="Modern No. 20"/>
              </a:rPr>
              <a:t>« Il y a quatre grandes questions : </a:t>
            </a:r>
            <a:br>
              <a:rPr sz="2000"/>
            </a:br>
            <a:r>
              <a:rPr lang="fr-FR" sz="2000" b="0" i="1" u="none" strike="noStrike">
                <a:solidFill>
                  <a:schemeClr val="lt1"/>
                </a:solidFill>
                <a:effectLst/>
                <a:uFillTx/>
                <a:latin typeface="Modern No. 20"/>
              </a:rPr>
              <a:t> d’où venons-nous? </a:t>
            </a:r>
            <a:br>
              <a:rPr sz="2000"/>
            </a:br>
            <a:r>
              <a:rPr lang="fr-FR" sz="2000" b="0" i="1" u="none" strike="noStrike">
                <a:solidFill>
                  <a:schemeClr val="lt1"/>
                </a:solidFill>
                <a:effectLst/>
                <a:uFillTx/>
                <a:latin typeface="Modern No. 20"/>
              </a:rPr>
              <a:t> qui sommes-nous? </a:t>
            </a:r>
            <a:br>
              <a:rPr sz="2000"/>
            </a:br>
            <a:r>
              <a:rPr lang="fr-FR" sz="2000" b="0" i="1" u="none" strike="noStrike">
                <a:solidFill>
                  <a:schemeClr val="lt1"/>
                </a:solidFill>
                <a:effectLst/>
                <a:uFillTx/>
                <a:latin typeface="Modern No. 20"/>
              </a:rPr>
              <a:t> où allons-nous? </a:t>
            </a:r>
            <a:br>
              <a:rPr sz="2000"/>
            </a:br>
            <a:r>
              <a:rPr lang="fr-FR" sz="2000" b="0" i="1" u="none" strike="noStrike">
                <a:solidFill>
                  <a:schemeClr val="lt1"/>
                </a:solidFill>
                <a:effectLst/>
                <a:uFillTx/>
                <a:latin typeface="Modern No. 20"/>
              </a:rPr>
              <a:t> et qu’est qu’on va manger ce soir? »    </a:t>
            </a:r>
            <a:br>
              <a:rPr sz="2000"/>
            </a:br>
            <a:br>
              <a:rPr sz="2000"/>
            </a:br>
            <a:endParaRPr lang="fr-FR" sz="2000" b="0" u="none" strike="noStrike">
              <a:solidFill>
                <a:schemeClr val="lt1"/>
              </a:solidFill>
              <a:effectLst/>
              <a:uFillTx/>
              <a:latin typeface="Calibri"/>
            </a:endParaRPr>
          </a:p>
        </p:txBody>
      </p:sp>
      <p:sp>
        <p:nvSpPr>
          <p:cNvPr id="95" name="PlaceHolder 2"/>
          <p:cNvSpPr>
            <a:spLocks noGrp="1"/>
          </p:cNvSpPr>
          <p:nvPr>
            <p:ph/>
          </p:nvPr>
        </p:nvSpPr>
        <p:spPr>
          <a:xfrm>
            <a:off x="457200" y="2637000"/>
            <a:ext cx="8229240" cy="3240000"/>
          </a:xfrm>
          <a:prstGeom prst="rect">
            <a:avLst/>
          </a:prstGeom>
          <a:noFill/>
          <a:ln w="0">
            <a:noFill/>
          </a:ln>
        </p:spPr>
        <p:txBody>
          <a:bodyPr lIns="91440" tIns="45720" rIns="91440" bIns="45720" anchor="t">
            <a:noAutofit/>
          </a:bodyPr>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Autonomie alimentaire de Paris = 3 jours</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Marchés alimentaires français = 380 000T de bio déchets par an</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1 Kg de carottes d’Afrique du Sud = 5,5Kg de Co2</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87% des enfants ne savent pas ce qu’est une betterave</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1 écolier sur 5 est en surpoids</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30% des denrées alimentaires produites mondialement sont jetées</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Chaque seconde, 26m2 de terres agricoles françaises disparaissent</a:t>
            </a:r>
            <a:endParaRPr lang="fr-FR" sz="2000" b="0" u="none" strike="noStrike">
              <a:solidFill>
                <a:schemeClr val="lt1"/>
              </a:solidFill>
              <a:effectLst/>
              <a:uFillTx/>
              <a:latin typeface="Calibri"/>
            </a:endParaRPr>
          </a:p>
          <a:p>
            <a:pPr marL="343080" indent="-343080" algn="l" defTabSz="914400">
              <a:lnSpc>
                <a:spcPct val="100000"/>
              </a:lnSpc>
              <a:spcBef>
                <a:spcPts val="400"/>
              </a:spcBef>
              <a:buClr>
                <a:srgbClr val="FFFFFF"/>
              </a:buClr>
              <a:buFont typeface="Arial"/>
              <a:buChar char="•"/>
            </a:pPr>
            <a:r>
              <a:rPr lang="fr-FR" sz="2000" b="0" u="none" strike="noStrike">
                <a:solidFill>
                  <a:schemeClr val="lt1"/>
                </a:solidFill>
                <a:effectLst/>
                <a:uFillTx/>
                <a:latin typeface="Modern No. 20"/>
              </a:rPr>
              <a:t>1 parisien = 180kg de déchets organiques incinérés par an</a:t>
            </a:r>
            <a:endParaRPr lang="fr-FR" sz="2000" b="0" u="none" strike="noStrike">
              <a:solidFill>
                <a:schemeClr val="lt1"/>
              </a:solidFill>
              <a:effectLst/>
              <a:uFillTx/>
              <a:latin typeface="Calibri"/>
            </a:endParaRPr>
          </a:p>
        </p:txBody>
      </p:sp>
      <p:pic>
        <p:nvPicPr>
          <p:cNvPr id="96" name="Picture 3"/>
          <p:cNvPicPr/>
          <p:nvPr/>
        </p:nvPicPr>
        <p:blipFill>
          <a:blip r:embed="rId1"/>
          <a:stretch/>
        </p:blipFill>
        <p:spPr>
          <a:xfrm>
            <a:off x="3996000" y="764640"/>
            <a:ext cx="1295640" cy="1295640"/>
          </a:xfrm>
          <a:prstGeom prst="rect">
            <a:avLst/>
          </a:prstGeom>
          <a:noFill/>
          <a:ln w="0">
            <a:noFill/>
          </a:ln>
        </p:spPr>
      </p:pic>
      <p:sp>
        <p:nvSpPr>
          <p:cNvPr id="4" name="PlaceHolder 3"/>
          <p:cNvSpPr>
            <a:spLocks noGrp="1"/>
          </p:cNvSpPr>
          <p:nvPr>
            <p:ph type="ftr" idx="11"/>
          </p:nvPr>
        </p:nvSpPr>
        <p:spPr/>
        <p:txBody>
          <a:bodyPr/>
          <a:p>
            <a:r>
              <a:t>05/01/18</a:t>
            </a:r>
          </a:p>
        </p:txBody>
      </p:sp>
      <p:sp>
        <p:nvSpPr>
          <p:cNvPr id="5" name="PlaceHolder 4"/>
          <p:cNvSpPr>
            <a:spLocks noGrp="1"/>
          </p:cNvSpPr>
          <p:nvPr>
            <p:ph type="sldNum" idx="12"/>
          </p:nvPr>
        </p:nvSpPr>
        <p:spPr/>
        <p:txBody>
          <a:bodyPr/>
          <a:p>
            <a:fld id="{E5680CD1-7534-4EED-9CCE-73313088E074}"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395640" y="476640"/>
            <a:ext cx="8229240" cy="647640"/>
          </a:xfrm>
          <a:prstGeom prst="rect">
            <a:avLst/>
          </a:prstGeom>
          <a:noFill/>
          <a:ln w="0">
            <a:noFill/>
          </a:ln>
        </p:spPr>
        <p:txBody>
          <a:bodyPr lIns="91440" tIns="45720" rIns="91440" bIns="45720" anchor="ctr">
            <a:normAutofit/>
          </a:bodyPr>
          <a:p>
            <a:pPr indent="0" algn="ctr" defTabSz="914400">
              <a:lnSpc>
                <a:spcPct val="100000"/>
              </a:lnSpc>
              <a:buNone/>
            </a:pPr>
            <a:r>
              <a:rPr lang="fr-FR" sz="3600" b="0" u="none" strike="noStrike">
                <a:solidFill>
                  <a:schemeClr val="lt1"/>
                </a:solidFill>
                <a:effectLst/>
                <a:uFillTx/>
                <a:latin typeface="Modern No. 20"/>
              </a:rPr>
              <a:t>1) Destruction de valeur</a:t>
            </a:r>
            <a:endParaRPr lang="fr-FR" sz="3600" b="0" u="none" strike="noStrike">
              <a:solidFill>
                <a:schemeClr val="lt1"/>
              </a:solidFill>
              <a:effectLst/>
              <a:uFillTx/>
              <a:latin typeface="Calibri"/>
            </a:endParaRPr>
          </a:p>
        </p:txBody>
      </p:sp>
      <p:pic>
        <p:nvPicPr>
          <p:cNvPr id="98" name="Picture 3"/>
          <p:cNvPicPr/>
          <p:nvPr/>
        </p:nvPicPr>
        <p:blipFill>
          <a:blip r:embed="rId1"/>
          <a:stretch/>
        </p:blipFill>
        <p:spPr>
          <a:xfrm>
            <a:off x="2051640" y="1484640"/>
            <a:ext cx="4998960" cy="375516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8980571A-4866-404F-B500-563397F3A76E}"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PlaceHolder 1"/>
          <p:cNvSpPr>
            <a:spLocks noGrp="1"/>
          </p:cNvSpPr>
          <p:nvPr>
            <p:ph/>
          </p:nvPr>
        </p:nvSpPr>
        <p:spPr>
          <a:xfrm>
            <a:off x="539640" y="713160"/>
            <a:ext cx="8229240" cy="4875480"/>
          </a:xfrm>
          <a:prstGeom prst="rect">
            <a:avLst/>
          </a:prstGeom>
          <a:noFill/>
          <a:ln w="0">
            <a:noFill/>
          </a:ln>
        </p:spPr>
        <p:txBody>
          <a:bodyPr lIns="91440" tIns="45720" rIns="91440" bIns="45720" anchor="t">
            <a:noAutofit/>
          </a:bodyPr>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         Naufrage ?</a:t>
            </a:r>
            <a:endParaRPr lang="fr-FR" sz="28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indent="0" algn="l" defTabSz="914400">
              <a:lnSpc>
                <a:spcPct val="100000"/>
              </a:lnSpc>
              <a:spcBef>
                <a:spcPts val="641"/>
              </a:spcBef>
              <a:buNone/>
            </a:pPr>
            <a:endParaRPr lang="fr-FR" sz="3200" b="0" u="none" strike="noStrike">
              <a:solidFill>
                <a:schemeClr val="lt1"/>
              </a:solidFill>
              <a:effectLst/>
              <a:uFillTx/>
              <a:latin typeface="Calibri"/>
            </a:endParaRPr>
          </a:p>
          <a:p>
            <a:pPr marL="343080" indent="-343080" algn="l" defTabSz="914400">
              <a:lnSpc>
                <a:spcPct val="100000"/>
              </a:lnSpc>
              <a:spcBef>
                <a:spcPts val="561"/>
              </a:spcBef>
              <a:buClr>
                <a:srgbClr val="FFFFFF"/>
              </a:buClr>
              <a:buFont typeface="Arial"/>
              <a:buChar char="•"/>
            </a:pPr>
            <a:r>
              <a:rPr lang="fr-FR" sz="2800" b="0" u="none" strike="noStrike">
                <a:solidFill>
                  <a:schemeClr val="lt1"/>
                </a:solidFill>
                <a:effectLst/>
                <a:uFillTx/>
                <a:latin typeface="Modern No. 20"/>
              </a:rPr>
              <a:t>        Opportunité ?</a:t>
            </a:r>
            <a:endParaRPr lang="fr-FR" sz="2800" b="0" u="none" strike="noStrike">
              <a:solidFill>
                <a:schemeClr val="lt1"/>
              </a:solidFill>
              <a:effectLst/>
              <a:uFillTx/>
              <a:latin typeface="Calibri"/>
            </a:endParaRPr>
          </a:p>
        </p:txBody>
      </p:sp>
      <p:pic>
        <p:nvPicPr>
          <p:cNvPr id="100" name="Picture 9"/>
          <p:cNvPicPr/>
          <p:nvPr/>
        </p:nvPicPr>
        <p:blipFill>
          <a:blip r:embed="rId1"/>
          <a:stretch/>
        </p:blipFill>
        <p:spPr>
          <a:xfrm>
            <a:off x="3719160" y="836640"/>
            <a:ext cx="3168000" cy="1583640"/>
          </a:xfrm>
          <a:prstGeom prst="rect">
            <a:avLst/>
          </a:prstGeom>
          <a:noFill/>
          <a:ln w="0">
            <a:noFill/>
          </a:ln>
        </p:spPr>
      </p:pic>
      <p:pic>
        <p:nvPicPr>
          <p:cNvPr id="101" name="Picture 10"/>
          <p:cNvPicPr/>
          <p:nvPr/>
        </p:nvPicPr>
        <p:blipFill>
          <a:blip r:embed="rId2"/>
          <a:stretch/>
        </p:blipFill>
        <p:spPr>
          <a:xfrm>
            <a:off x="3716280" y="3141000"/>
            <a:ext cx="3147120" cy="2140200"/>
          </a:xfrm>
          <a:prstGeom prst="rect">
            <a:avLst/>
          </a:prstGeom>
          <a:noFill/>
          <a:ln w="0">
            <a:noFill/>
          </a:ln>
        </p:spPr>
      </p:pic>
      <p:sp>
        <p:nvSpPr>
          <p:cNvPr id="3" name="PlaceHolder 2"/>
          <p:cNvSpPr>
            <a:spLocks noGrp="1"/>
          </p:cNvSpPr>
          <p:nvPr>
            <p:ph type="ftr" idx="11"/>
          </p:nvPr>
        </p:nvSpPr>
        <p:spPr/>
        <p:txBody>
          <a:bodyPr/>
          <a:p>
            <a:r>
              <a:t>05/01/18</a:t>
            </a:r>
          </a:p>
        </p:txBody>
      </p:sp>
      <p:sp>
        <p:nvSpPr>
          <p:cNvPr id="4" name="PlaceHolder 3"/>
          <p:cNvSpPr>
            <a:spLocks noGrp="1"/>
          </p:cNvSpPr>
          <p:nvPr>
            <p:ph type="sldNum" idx="12"/>
          </p:nvPr>
        </p:nvSpPr>
        <p:spPr/>
        <p:txBody>
          <a:bodyPr/>
          <a:p>
            <a:fld id="{F8448CDA-E1A4-41D3-811B-1505DEB25DAA}"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Thème Office">
  <a:themeElements>
    <a:clrScheme name="Personnalis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LibreOffice/26.2.0.3$Windows_X86_64 LibreOffice_project/620$Build-3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fr-FR</dc:language>
  <cp:lastModifiedBy/>
  <cp:revision>0</cp:revision>
  <dc:subject/>
  <dc:title/>
</cp:coreProperties>
</file>