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presProps.xml" ContentType="application/vnd.openxmlformats-officedocument.presentationml.presProps+xml"/>
  <Override PartName="/ppt/slides/slide1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1" r:id="rId3"/>
    <p:sldMasterId id="2147483653" r:id="rId4"/>
    <p:sldMasterId id="2147483655" r:id="rId5"/>
    <p:sldMasterId id="2147483657" r:id="rId6"/>
    <p:sldMasterId id="2147483658" r:id="rId7"/>
    <p:sldMasterId id="2147483659" r:id="rId8"/>
    <p:sldMasterId id="2147483660" r:id="rId9"/>
    <p:sldMasterId id="2147483661" r:id="rId10"/>
    <p:sldMasterId id="2147483662" r:id="rId11"/>
    <p:sldMasterId id="2147483663"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Lst>
  <p:sldSz cx="12192000" cy="685800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e de titre">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fr-FR" sz="4400" b="0" u="none" strike="noStrike">
              <a:solidFill>
                <a:schemeClr val="dk1"/>
              </a:solidFill>
              <a:effectLst/>
              <a:uFillTx/>
              <a:latin typeface="Calibri Light"/>
            </a:endParaRPr>
          </a:p>
        </p:txBody>
      </p:sp>
      <p:sp>
        <p:nvSpPr>
          <p:cNvPr id="8" name="PlaceHolder 2"/>
          <p:cNvSpPr>
            <a:spLocks noGrp="1"/>
          </p:cNvSpPr>
          <p:nvPr>
            <p:ph type="subTitle"/>
          </p:nvPr>
        </p:nvSpPr>
        <p:spPr>
          <a:xfrm>
            <a:off x="838080" y="1825560"/>
            <a:ext cx="10515240" cy="4350960"/>
          </a:xfrm>
          <a:prstGeom prst="rect">
            <a:avLst/>
          </a:prstGeom>
          <a:noFill/>
          <a:ln w="0">
            <a:noFill/>
          </a:ln>
        </p:spPr>
        <p:txBody>
          <a:bodyPr lIns="0" tIns="0" rIns="0" bIns="0" anchor="ctr">
            <a:spAutoFit/>
          </a:bodyPr>
          <a:p>
            <a:pPr indent="0" algn="ctr">
              <a:buNone/>
            </a:pPr>
            <a:endParaRPr lang="fr-FR" sz="3200" b="0" u="none" strike="noStrike">
              <a:solidFill>
                <a:srgbClr val="000000"/>
              </a:solidFill>
              <a:effectLst/>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47F532D3-611E-4F24-A3E0-D4A6FA9EEAC1}"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iapositive de titre">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fr-FR" sz="4400" b="0" u="none" strike="noStrike">
              <a:solidFill>
                <a:schemeClr val="dk1"/>
              </a:solidFill>
              <a:effectLst/>
              <a:uFillTx/>
              <a:latin typeface="Calibri Light"/>
            </a:endParaRPr>
          </a:p>
        </p:txBody>
      </p:sp>
      <p:sp>
        <p:nvSpPr>
          <p:cNvPr id="10"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fr-FR" sz="2800" b="0" u="none" strike="noStrike">
              <a:solidFill>
                <a:schemeClr val="dk1"/>
              </a:solidFill>
              <a:effectLst/>
              <a:uFillTx/>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57E7032-D772-4745-833E-93F9AF85662E}"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texte vertical">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fr-FR" sz="4400" b="0" u="none" strike="noStrike">
              <a:solidFill>
                <a:schemeClr val="dk1"/>
              </a:solidFill>
              <a:effectLst/>
              <a:uFillTx/>
              <a:latin typeface="Calibri Light"/>
            </a:endParaRPr>
          </a:p>
        </p:txBody>
      </p:sp>
      <p:sp>
        <p:nvSpPr>
          <p:cNvPr id="17"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fr-FR" sz="2800" b="0" u="none" strike="noStrike">
              <a:solidFill>
                <a:schemeClr val="dk1"/>
              </a:solidFill>
              <a:effectLst/>
              <a:uFillTx/>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9ACA07D1-7E47-49F3-BF2A-718FED21267D}"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vertical et texte">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fr-FR" sz="4400" b="0" u="none" strike="noStrike">
              <a:solidFill>
                <a:schemeClr val="dk1"/>
              </a:solidFill>
              <a:effectLst/>
              <a:uFillTx/>
              <a:latin typeface="Calibri Light"/>
            </a:endParaRPr>
          </a:p>
        </p:txBody>
      </p:sp>
      <p:sp>
        <p:nvSpPr>
          <p:cNvPr id="24"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fr-FR" sz="2800" b="0" u="none" strike="noStrike">
              <a:solidFill>
                <a:schemeClr val="dk1"/>
              </a:solidFill>
              <a:effectLst/>
              <a:uFillTx/>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EF131ABE-55AE-4D91-A3E0-4667C8E9E1E7}"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fr-FR" sz="4400" b="0" u="none" strike="noStrike">
              <a:solidFill>
                <a:schemeClr val="dk1"/>
              </a:solidFill>
              <a:effectLst/>
              <a:uFillTx/>
              <a:latin typeface="Calibri Light"/>
            </a:endParaRPr>
          </a:p>
        </p:txBody>
      </p:sp>
      <p:sp>
        <p:nvSpPr>
          <p:cNvPr id="31"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fr-FR"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D72397AA-611C-42C8-A64C-312480C7982E}" type="slidenum">
              <a:t>&lt;#&gt;</a:t>
            </a:fld>
          </a:p>
        </p:txBody>
      </p:sp>
      <p:sp>
        <p:nvSpPr>
          <p:cNvPr id="6" name="PlaceHolder 5"/>
          <p:cNvSpPr>
            <a:spLocks noGrp="1"/>
          </p:cNvSpPr>
          <p:nvPr>
            <p:ph type="dt" idx="10"/>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4.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5.xml"/>
</Relationships>
</file>

<file path=ppt/slideMasters/_rels/slideMaster5.xml.rels><?xml version="1.0" encoding="UTF-8"?>
<Relationships xmlns="http://schemas.openxmlformats.org/package/2006/relationships"><Relationship Id="rId1" Type="http://schemas.openxmlformats.org/officeDocument/2006/relationships/theme" Target="../theme/theme5.xml"/>
</Relationships>
</file>

<file path=ppt/slideMasters/_rels/slideMaster6.xml.rels><?xml version="1.0" encoding="UTF-8"?>
<Relationships xmlns="http://schemas.openxmlformats.org/package/2006/relationships"><Relationship Id="rId1" Type="http://schemas.openxmlformats.org/officeDocument/2006/relationships/theme" Target="../theme/theme6.xml"/>
</Relationships>
</file>

<file path=ppt/slideMasters/_rels/slideMaster7.xml.rels><?xml version="1.0" encoding="UTF-8"?>
<Relationships xmlns="http://schemas.openxmlformats.org/package/2006/relationships"><Relationship Id="rId1" Type="http://schemas.openxmlformats.org/officeDocument/2006/relationships/theme" Target="../theme/theme7.xml"/>
</Relationships>
</file>

<file path=ppt/slideMasters/_rels/slideMaster8.xml.rels><?xml version="1.0" encoding="UTF-8"?>
<Relationships xmlns="http://schemas.openxmlformats.org/package/2006/relationships"><Relationship Id="rId1" Type="http://schemas.openxmlformats.org/officeDocument/2006/relationships/theme" Target="../theme/theme8.xml"/>
</Relationships>
</file>

<file path=ppt/slideMasters/_rels/slideMaster9.xml.rels><?xml version="1.0" encoding="UTF-8"?>
<Relationships xmlns="http://schemas.openxmlformats.org/package/2006/relationships"><Relationship Id="rId1" Type="http://schemas.openxmlformats.org/officeDocument/2006/relationships/theme" Target="../theme/theme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lvl1pPr indent="0" algn="ctr" defTabSz="914400">
              <a:lnSpc>
                <a:spcPct val="90000"/>
              </a:lnSpc>
              <a:buNone/>
              <a:defRPr lang="fr-FR" sz="6000" b="0" u="none" strike="noStrike">
                <a:solidFill>
                  <a:schemeClr val="dk1"/>
                </a:solidFill>
                <a:effectLst/>
                <a:uFillTx/>
                <a:latin typeface="Calibri Light"/>
              </a:defRPr>
            </a:lvl1pPr>
          </a:lstStyle>
          <a:p>
            <a:pPr indent="0" algn="ctr" defTabSz="914400">
              <a:lnSpc>
                <a:spcPct val="90000"/>
              </a:lnSpc>
              <a:buNone/>
            </a:pPr>
            <a:r>
              <a:rPr lang="fr-FR" sz="6000" b="0" u="none" strike="noStrike">
                <a:solidFill>
                  <a:schemeClr val="dk1"/>
                </a:solidFill>
                <a:effectLst/>
                <a:uFillTx/>
                <a:latin typeface="Calibri Light"/>
              </a:rPr>
              <a:t>Modifiez le style du titre</a:t>
            </a:r>
            <a:endParaRPr lang="fr-FR" sz="6000" b="0" u="none" strike="noStrike">
              <a:solidFill>
                <a:schemeClr val="dk1"/>
              </a:solidFill>
              <a:effectLst/>
              <a:uFillTx/>
              <a:latin typeface="Calibri Light"/>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 </a:t>
            </a:r>
            <a:endParaRPr lang="fr-FR" sz="1200" b="0" u="none" strike="noStrike">
              <a:solidFill>
                <a:srgbClr val="000000"/>
              </a:solidFill>
              <a:effectLst/>
              <a:uFillTx/>
              <a:latin typeface="Times New Roman"/>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Jusqu'où les promoteurs doivent-ils occuper le terrain ? Bernard Roth 10 mars 2023</a:t>
            </a:r>
            <a:endParaRPr lang="fr-FR" sz="1200" b="0" u="none" strike="noStrike">
              <a:solidFill>
                <a:srgbClr val="000000"/>
              </a:solidFill>
              <a:effectLst/>
              <a:uFillTx/>
              <a:latin typeface="Times New Roman"/>
            </a:endParaRP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FCA9BC90-5F47-4E3F-86DB-8357FD0D69F6}" type="slidenum">
              <a:rPr lang="fr-FR" sz="1200" b="0" u="none" strike="noStrike">
                <a:solidFill>
                  <a:schemeClr val="dk1">
                    <a:tint val="75000"/>
                  </a:schemeClr>
                </a:solidFill>
                <a:effectLst/>
                <a:uFillTx/>
                <a:latin typeface="Calibri"/>
              </a:rPr>
              <a:t>1</a:t>
            </a:fld>
            <a:endParaRPr lang="fr-FR" sz="1200" b="0" u="none" strike="noStrike">
              <a:solidFill>
                <a:srgbClr val="000000"/>
              </a:solidFill>
              <a:effectLst/>
              <a:uFillTx/>
              <a:latin typeface="Times New Roman"/>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lvl1pPr algn="l">
              <a:lnSpc>
                <a:spcPct val="90000"/>
              </a:lnSpc>
              <a:spcBef>
                <a:spcPts val="1417"/>
              </a:spcBef>
              <a:buClr>
                <a:srgbClr val="000000"/>
              </a:buClr>
              <a:buSzPct val="45000"/>
              <a:buFont typeface="Wingdings" charset="2"/>
              <a:buChar char=""/>
              <a:defRPr lang="fr-FR" sz="2800" b="0" u="none" strike="noStrike">
                <a:solidFill>
                  <a:schemeClr val="dk1"/>
                </a:solidFill>
                <a:effectLst/>
                <a:uFillTx/>
                <a:latin typeface="Calibri"/>
              </a:defRPr>
            </a:lvl1pPr>
            <a:lvl2pPr lvl="1" algn="l">
              <a:lnSpc>
                <a:spcPct val="90000"/>
              </a:lnSpc>
              <a:spcBef>
                <a:spcPts val="1134"/>
              </a:spcBef>
              <a:buClr>
                <a:srgbClr val="000000"/>
              </a:buClr>
              <a:buSzPct val="75000"/>
              <a:buFont typeface="Symbol" charset="2"/>
              <a:buChar char=""/>
              <a:defRPr lang="fr-FR" sz="2000" b="0" u="none" strike="noStrike">
                <a:solidFill>
                  <a:schemeClr val="dk1"/>
                </a:solidFill>
                <a:effectLst/>
                <a:uFillTx/>
                <a:latin typeface="Calibri"/>
              </a:defRPr>
            </a:lvl2pPr>
            <a:lvl3pPr lvl="2" algn="l">
              <a:lnSpc>
                <a:spcPct val="90000"/>
              </a:lnSpc>
              <a:spcBef>
                <a:spcPts val="850"/>
              </a:spcBef>
              <a:buClr>
                <a:srgbClr val="000000"/>
              </a:buClr>
              <a:buSzPct val="45000"/>
              <a:buFont typeface="Wingdings" charset="2"/>
              <a:buChar char=""/>
              <a:defRPr lang="fr-FR" sz="1800" b="0" u="none" strike="noStrike">
                <a:solidFill>
                  <a:schemeClr val="dk1"/>
                </a:solidFill>
                <a:effectLst/>
                <a:uFillTx/>
                <a:latin typeface="Calibri"/>
              </a:defRPr>
            </a:lvl3pPr>
            <a:lvl4pPr lvl="3" algn="l">
              <a:lnSpc>
                <a:spcPct val="90000"/>
              </a:lnSpc>
              <a:spcBef>
                <a:spcPts val="567"/>
              </a:spcBef>
              <a:buClr>
                <a:srgbClr val="000000"/>
              </a:buClr>
              <a:buSzPct val="75000"/>
              <a:buFont typeface="Symbol" charset="2"/>
              <a:buChar char=""/>
              <a:defRPr lang="fr-FR" sz="1800" b="0" u="none" strike="noStrike">
                <a:solidFill>
                  <a:schemeClr val="dk1"/>
                </a:solidFill>
                <a:effectLst/>
                <a:uFillTx/>
                <a:latin typeface="Calibri"/>
              </a:defRPr>
            </a:lvl4pPr>
            <a:lvl5pPr lvl="4" algn="l">
              <a:lnSpc>
                <a:spcPct val="90000"/>
              </a:lnSpc>
              <a:spcBef>
                <a:spcPts val="283"/>
              </a:spcBef>
              <a:buClr>
                <a:srgbClr val="000000"/>
              </a:buClr>
              <a:buSzPct val="45000"/>
              <a:buFont typeface="Wingdings" charset="2"/>
              <a:buChar char=""/>
              <a:defRPr lang="fr-FR" sz="2000" b="0" u="none" strike="noStrike">
                <a:solidFill>
                  <a:schemeClr val="dk1"/>
                </a:solidFill>
                <a:effectLst/>
                <a:uFillTx/>
                <a:latin typeface="Calibri"/>
              </a:defRPr>
            </a:lvl5pPr>
            <a:lvl6pPr lvl="5" algn="l">
              <a:lnSpc>
                <a:spcPct val="90000"/>
              </a:lnSpc>
              <a:spcBef>
                <a:spcPts val="283"/>
              </a:spcBef>
              <a:buClr>
                <a:srgbClr val="000000"/>
              </a:buClr>
              <a:buSzPct val="45000"/>
              <a:buFont typeface="Wingdings" charset="2"/>
              <a:buChar char=""/>
              <a:defRPr lang="fr-FR" sz="2000" b="0" u="none" strike="noStrike">
                <a:solidFill>
                  <a:schemeClr val="dk1"/>
                </a:solidFill>
                <a:effectLst/>
                <a:uFillTx/>
                <a:latin typeface="Calibri"/>
              </a:defRPr>
            </a:lvl6pPr>
            <a:lvl7pPr lvl="6" algn="l">
              <a:lnSpc>
                <a:spcPct val="90000"/>
              </a:lnSpc>
              <a:spcBef>
                <a:spcPts val="283"/>
              </a:spcBef>
              <a:buClr>
                <a:srgbClr val="000000"/>
              </a:buClr>
              <a:buSzPct val="45000"/>
              <a:buFont typeface="Wingdings" charset="2"/>
              <a:buChar char=""/>
              <a:defRPr lang="fr-FR" sz="2000" b="0" u="none" strike="noStrike">
                <a:solidFill>
                  <a:schemeClr val="dk1"/>
                </a:solidFill>
                <a:effectLst/>
                <a:uFillTx/>
                <a:latin typeface="Calibri"/>
              </a:defRPr>
            </a:lvl7pPr>
          </a:lstStyle>
          <a:p>
            <a:pPr marL="432000" indent="-324000" algn="l">
              <a:lnSpc>
                <a:spcPct val="90000"/>
              </a:lnSpc>
              <a:spcBef>
                <a:spcPts val="1417"/>
              </a:spcBef>
              <a:buClr>
                <a:srgbClr val="000000"/>
              </a:buClr>
              <a:buSzPct val="45000"/>
              <a:buFont typeface="Wingdings" charset="2"/>
              <a:buChar char=""/>
            </a:pPr>
            <a:r>
              <a:rPr lang="fr-FR" sz="2800" b="0" u="none" strike="noStrike">
                <a:solidFill>
                  <a:schemeClr val="dk1"/>
                </a:solidFill>
                <a:effectLst/>
                <a:uFillTx/>
                <a:latin typeface="Calibri"/>
              </a:rPr>
              <a:t>Cliquez pour éditer le format du plan de texte</a:t>
            </a:r>
            <a:endParaRPr lang="fr-FR" sz="2800" b="0" u="none" strike="noStrike">
              <a:solidFill>
                <a:schemeClr val="dk1"/>
              </a:solidFill>
              <a:effectLst/>
              <a:uFillTx/>
              <a:latin typeface="Calibri"/>
            </a:endParaRPr>
          </a:p>
          <a:p>
            <a:pPr marL="864000" lvl="1" indent="-324000" algn="l">
              <a:lnSpc>
                <a:spcPct val="90000"/>
              </a:lnSpc>
              <a:spcBef>
                <a:spcPts val="1134"/>
              </a:spcBef>
              <a:buClr>
                <a:srgbClr val="000000"/>
              </a:buClr>
              <a:buSzPct val="75000"/>
              <a:buFont typeface="Symbol" charset="2"/>
              <a:buChar char=""/>
            </a:pPr>
            <a:r>
              <a:rPr lang="fr-FR" sz="2000" b="0" u="none" strike="noStrike">
                <a:solidFill>
                  <a:schemeClr val="dk1"/>
                </a:solidFill>
                <a:effectLst/>
                <a:uFillTx/>
                <a:latin typeface="Calibri"/>
              </a:rPr>
              <a:t>Second niveau de plan</a:t>
            </a:r>
            <a:endParaRPr lang="fr-FR" sz="2000" b="0" u="none" strike="noStrike">
              <a:solidFill>
                <a:schemeClr val="dk1"/>
              </a:solidFill>
              <a:effectLst/>
              <a:uFillTx/>
              <a:latin typeface="Calibri"/>
            </a:endParaRPr>
          </a:p>
          <a:p>
            <a:pPr marL="1296000" lvl="2" indent="-288000" algn="l">
              <a:lnSpc>
                <a:spcPct val="90000"/>
              </a:lnSpc>
              <a:spcBef>
                <a:spcPts val="850"/>
              </a:spcBef>
              <a:buClr>
                <a:srgbClr val="000000"/>
              </a:buClr>
              <a:buSzPct val="45000"/>
              <a:buFont typeface="Wingdings" charset="2"/>
              <a:buChar char=""/>
            </a:pPr>
            <a:r>
              <a:rPr lang="fr-FR" sz="1800" b="0" u="none" strike="noStrike">
                <a:solidFill>
                  <a:schemeClr val="dk1"/>
                </a:solidFill>
                <a:effectLst/>
                <a:uFillTx/>
                <a:latin typeface="Calibri"/>
              </a:rPr>
              <a:t>Troisième niveau de plan</a:t>
            </a:r>
            <a:endParaRPr lang="fr-FR" sz="1800" b="0" u="none" strike="noStrike">
              <a:solidFill>
                <a:schemeClr val="dk1"/>
              </a:solidFill>
              <a:effectLst/>
              <a:uFillTx/>
              <a:latin typeface="Calibri"/>
            </a:endParaRPr>
          </a:p>
          <a:p>
            <a:pPr marL="1728000" lvl="3" indent="-216000" algn="l">
              <a:lnSpc>
                <a:spcPct val="90000"/>
              </a:lnSpc>
              <a:spcBef>
                <a:spcPts val="567"/>
              </a:spcBef>
              <a:buClr>
                <a:srgbClr val="000000"/>
              </a:buClr>
              <a:buSzPct val="75000"/>
              <a:buFont typeface="Symbol" charset="2"/>
              <a:buChar char=""/>
            </a:pPr>
            <a:r>
              <a:rPr lang="fr-FR" sz="1800" b="0" u="none" strike="noStrike">
                <a:solidFill>
                  <a:schemeClr val="dk1"/>
                </a:solidFill>
                <a:effectLst/>
                <a:uFillTx/>
                <a:latin typeface="Calibri"/>
              </a:rPr>
              <a:t>Quatrième niveau de plan</a:t>
            </a:r>
            <a:endParaRPr lang="fr-FR" sz="1800" b="0" u="none" strike="noStrike">
              <a:solidFill>
                <a:schemeClr val="dk1"/>
              </a:solidFill>
              <a:effectLst/>
              <a:uFillTx/>
              <a:latin typeface="Calibri"/>
            </a:endParaRPr>
          </a:p>
          <a:p>
            <a:pPr marL="2160000" lvl="4" indent="-216000" algn="l">
              <a:lnSpc>
                <a:spcPct val="90000"/>
              </a:lnSpc>
              <a:spcBef>
                <a:spcPts val="283"/>
              </a:spcBef>
              <a:buClr>
                <a:srgbClr val="000000"/>
              </a:buClr>
              <a:buSzPct val="45000"/>
              <a:buFont typeface="Wingdings" charset="2"/>
              <a:buChar char=""/>
            </a:pPr>
            <a:r>
              <a:rPr lang="fr-FR" sz="2000" b="0" u="none" strike="noStrike">
                <a:solidFill>
                  <a:schemeClr val="dk1"/>
                </a:solidFill>
                <a:effectLst/>
                <a:uFillTx/>
                <a:latin typeface="Calibri"/>
              </a:rPr>
              <a:t>Cinquième niveau de plan</a:t>
            </a:r>
            <a:endParaRPr lang="fr-FR" sz="2000" b="0" u="none" strike="noStrike">
              <a:solidFill>
                <a:schemeClr val="dk1"/>
              </a:solidFill>
              <a:effectLst/>
              <a:uFillTx/>
              <a:latin typeface="Calibri"/>
            </a:endParaRPr>
          </a:p>
          <a:p>
            <a:pPr marL="2592000" lvl="5" indent="-216000" algn="l">
              <a:lnSpc>
                <a:spcPct val="90000"/>
              </a:lnSpc>
              <a:spcBef>
                <a:spcPts val="283"/>
              </a:spcBef>
              <a:buClr>
                <a:srgbClr val="000000"/>
              </a:buClr>
              <a:buSzPct val="45000"/>
              <a:buFont typeface="Wingdings" charset="2"/>
              <a:buChar char=""/>
            </a:pPr>
            <a:r>
              <a:rPr lang="fr-FR" sz="2000" b="0" u="none" strike="noStrike">
                <a:solidFill>
                  <a:schemeClr val="dk1"/>
                </a:solidFill>
                <a:effectLst/>
                <a:uFillTx/>
                <a:latin typeface="Calibri"/>
              </a:rPr>
              <a:t>Sixième niveau de plan</a:t>
            </a:r>
            <a:endParaRPr lang="fr-FR" sz="2000" b="0" u="none" strike="noStrike">
              <a:solidFill>
                <a:schemeClr val="dk1"/>
              </a:solidFill>
              <a:effectLst/>
              <a:uFillTx/>
              <a:latin typeface="Calibri"/>
            </a:endParaRPr>
          </a:p>
          <a:p>
            <a:pPr marL="3024000" lvl="6" indent="-216000" algn="l">
              <a:lnSpc>
                <a:spcPct val="90000"/>
              </a:lnSpc>
              <a:spcBef>
                <a:spcPts val="283"/>
              </a:spcBef>
              <a:buClr>
                <a:srgbClr val="000000"/>
              </a:buClr>
              <a:buSzPct val="45000"/>
              <a:buFont typeface="Wingdings" charset="2"/>
              <a:buChar char=""/>
            </a:pPr>
            <a:r>
              <a:rPr lang="fr-FR" sz="2000" b="0" u="none" strike="noStrike">
                <a:solidFill>
                  <a:schemeClr val="dk1"/>
                </a:solidFill>
                <a:effectLst/>
                <a:uFillTx/>
                <a:latin typeface="Calibri"/>
              </a:rPr>
              <a:t>Septième niveau de plan</a:t>
            </a:r>
            <a:endParaRPr lang="fr-FR" sz="2000" b="0" u="none" strike="noStrike">
              <a:solidFill>
                <a:schemeClr val="dk1"/>
              </a:solidFill>
              <a:effectLst/>
              <a:uFillTx/>
              <a:latin typeface="Calibri"/>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algn="l" defTabSz="914400">
              <a:lnSpc>
                <a:spcPct val="90000"/>
              </a:lnSpc>
              <a:buNone/>
              <a:defRPr lang="fr-FR" sz="3200" b="0" u="none" strike="noStrike">
                <a:solidFill>
                  <a:schemeClr val="dk1"/>
                </a:solidFill>
                <a:effectLst/>
                <a:uFillTx/>
                <a:latin typeface="Calibri Light"/>
              </a:defRPr>
            </a:lvl1pPr>
          </a:lstStyle>
          <a:p>
            <a:pPr indent="0" algn="l" defTabSz="914400">
              <a:lnSpc>
                <a:spcPct val="90000"/>
              </a:lnSpc>
              <a:buNone/>
            </a:pPr>
            <a:r>
              <a:rPr lang="fr-FR" sz="3200" b="0" u="none" strike="noStrike">
                <a:solidFill>
                  <a:schemeClr val="dk1"/>
                </a:solidFill>
                <a:effectLst/>
                <a:uFillTx/>
                <a:latin typeface="Calibri Light"/>
              </a:rPr>
              <a:t>Modifiez le style du titre</a:t>
            </a:r>
            <a:endParaRPr lang="fr-FR" sz="3200" b="0" u="none" strike="noStrike">
              <a:solidFill>
                <a:schemeClr val="dk1"/>
              </a:solidFill>
              <a:effectLst/>
              <a:uFillTx/>
              <a:latin typeface="Calibri Light"/>
            </a:endParaRPr>
          </a:p>
        </p:txBody>
      </p:sp>
      <p:sp>
        <p:nvSpPr>
          <p:cNvPr id="59"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lvl1pPr indent="0" algn="l" defTabSz="914400">
              <a:lnSpc>
                <a:spcPct val="90000"/>
              </a:lnSpc>
              <a:spcBef>
                <a:spcPts val="1001"/>
              </a:spcBef>
              <a:defRPr lang="fr-FR" sz="3200" b="0" u="none" strike="noStrike">
                <a:solidFill>
                  <a:schemeClr val="dk1"/>
                </a:solidFill>
                <a:effectLst/>
                <a:uFillTx/>
                <a:latin typeface="Calibri"/>
              </a:defRPr>
            </a:lvl1pPr>
            <a:lvl2pPr lvl="1" algn="l" defTabSz="914400">
              <a:lnSpc>
                <a:spcPct val="90000"/>
              </a:lnSpc>
              <a:spcBef>
                <a:spcPts val="499"/>
              </a:spcBef>
              <a:buClr>
                <a:srgbClr val="000000"/>
              </a:buClr>
              <a:buSzPct val="75000"/>
              <a:buFont typeface="Symbol" charset="2"/>
              <a:buChar char=""/>
              <a:defRPr lang="fr-FR" sz="2800" b="0" u="none" strike="noStrike">
                <a:solidFill>
                  <a:schemeClr val="dk1"/>
                </a:solidFill>
                <a:effectLst/>
                <a:uFillTx/>
                <a:latin typeface="Calibri"/>
              </a:defRPr>
            </a:lvl2pPr>
            <a:lvl3pPr lvl="2" algn="l" defTabSz="914400">
              <a:lnSpc>
                <a:spcPct val="90000"/>
              </a:lnSpc>
              <a:spcBef>
                <a:spcPts val="499"/>
              </a:spcBef>
              <a:buClr>
                <a:srgbClr val="000000"/>
              </a:buClr>
              <a:buSzPct val="45000"/>
              <a:buFont typeface="Wingdings" charset="2"/>
              <a:buChar char=""/>
              <a:defRPr lang="fr-FR" sz="2400" b="0" u="none" strike="noStrike">
                <a:solidFill>
                  <a:schemeClr val="dk1"/>
                </a:solidFill>
                <a:effectLst/>
                <a:uFillTx/>
                <a:latin typeface="Calibri"/>
              </a:defRPr>
            </a:lvl3pPr>
            <a:lvl4pPr lvl="3" algn="l" defTabSz="914400">
              <a:lnSpc>
                <a:spcPct val="90000"/>
              </a:lnSpc>
              <a:spcBef>
                <a:spcPts val="499"/>
              </a:spcBef>
              <a:buClr>
                <a:srgbClr val="000000"/>
              </a:buClr>
              <a:buSzPct val="75000"/>
              <a:buFont typeface="Symbol" charset="2"/>
              <a:buChar char=""/>
              <a:defRPr lang="fr-FR" sz="2000" b="0" u="none" strike="noStrike">
                <a:solidFill>
                  <a:schemeClr val="dk1"/>
                </a:solidFill>
                <a:effectLst/>
                <a:uFillTx/>
                <a:latin typeface="Calibri"/>
              </a:defRPr>
            </a:lvl4pPr>
            <a:lvl5pPr lvl="4" algn="l" defTabSz="914400">
              <a:lnSpc>
                <a:spcPct val="90000"/>
              </a:lnSpc>
              <a:spcBef>
                <a:spcPts val="499"/>
              </a:spcBef>
              <a:buClr>
                <a:srgbClr val="000000"/>
              </a:buClr>
              <a:buSzPct val="45000"/>
              <a:buFont typeface="Wingdings" charset="2"/>
              <a:buChar char=""/>
              <a:defRPr lang="fr-FR" sz="2000" b="0" u="none" strike="noStrike">
                <a:solidFill>
                  <a:schemeClr val="dk1"/>
                </a:solidFill>
                <a:effectLst/>
                <a:uFillTx/>
                <a:latin typeface="Calibri"/>
              </a:defRPr>
            </a:lvl5pPr>
          </a:lstStyle>
          <a:p>
            <a:pPr indent="0" algn="l" defTabSz="914400">
              <a:lnSpc>
                <a:spcPct val="90000"/>
              </a:lnSpc>
              <a:spcBef>
                <a:spcPts val="1001"/>
              </a:spcBef>
            </a:pPr>
            <a:r>
              <a:rPr lang="fr-FR" sz="3200" b="0" u="none" strike="noStrike">
                <a:solidFill>
                  <a:schemeClr val="dk1"/>
                </a:solidFill>
                <a:effectLst/>
                <a:uFillTx/>
                <a:latin typeface="Calibri"/>
              </a:rPr>
              <a:t>Cliquez pour modifier les styles du texte du masque</a:t>
            </a:r>
            <a:endParaRPr lang="fr-FR" sz="3200" b="0" u="none" strike="noStrike">
              <a:solidFill>
                <a:schemeClr val="dk1"/>
              </a:solidFill>
              <a:effectLst/>
              <a:uFillTx/>
              <a:latin typeface="Calibri"/>
            </a:endParaRPr>
          </a:p>
          <a:p>
            <a:pPr marL="864000" lvl="1" indent="-324000" algn="l" defTabSz="914400">
              <a:lnSpc>
                <a:spcPct val="90000"/>
              </a:lnSpc>
              <a:spcBef>
                <a:spcPts val="499"/>
              </a:spcBef>
              <a:buClr>
                <a:srgbClr val="000000"/>
              </a:buClr>
              <a:buSzPct val="75000"/>
              <a:buFont typeface="Symbol" charset="2"/>
              <a:buChar char=""/>
            </a:pPr>
            <a:r>
              <a:rPr lang="fr-FR" sz="2800" b="0" u="none" strike="noStrike">
                <a:solidFill>
                  <a:schemeClr val="dk1"/>
                </a:solidFill>
                <a:effectLst/>
                <a:uFillTx/>
                <a:latin typeface="Calibri"/>
              </a:rPr>
              <a:t>Deuxième niveau</a:t>
            </a:r>
            <a:endParaRPr lang="fr-FR" sz="2800" b="0" u="none" strike="noStrike">
              <a:solidFill>
                <a:schemeClr val="dk1"/>
              </a:solidFill>
              <a:effectLst/>
              <a:uFillTx/>
              <a:latin typeface="Calibri"/>
            </a:endParaRPr>
          </a:p>
          <a:p>
            <a:pPr marL="1296000" lvl="2" indent="-288000" algn="l" defTabSz="914400">
              <a:lnSpc>
                <a:spcPct val="90000"/>
              </a:lnSpc>
              <a:spcBef>
                <a:spcPts val="499"/>
              </a:spcBef>
              <a:buClr>
                <a:srgbClr val="000000"/>
              </a:buClr>
              <a:buSzPct val="45000"/>
              <a:buFont typeface="Wingdings" charset="2"/>
              <a:buChar char=""/>
            </a:pPr>
            <a:r>
              <a:rPr lang="fr-FR" sz="2400" b="0" u="none" strike="noStrike">
                <a:solidFill>
                  <a:schemeClr val="dk1"/>
                </a:solidFill>
                <a:effectLst/>
                <a:uFillTx/>
                <a:latin typeface="Calibri"/>
              </a:rPr>
              <a:t>Troisième niveau</a:t>
            </a:r>
            <a:endParaRPr lang="fr-FR" sz="2400" b="0" u="none" strike="noStrike">
              <a:solidFill>
                <a:schemeClr val="dk1"/>
              </a:solidFill>
              <a:effectLst/>
              <a:uFillTx/>
              <a:latin typeface="Calibri"/>
            </a:endParaRPr>
          </a:p>
          <a:p>
            <a:pPr marL="1728000" lvl="3" indent="-216000" algn="l" defTabSz="914400">
              <a:lnSpc>
                <a:spcPct val="90000"/>
              </a:lnSpc>
              <a:spcBef>
                <a:spcPts val="499"/>
              </a:spcBef>
              <a:buClr>
                <a:srgbClr val="000000"/>
              </a:buClr>
              <a:buSzPct val="75000"/>
              <a:buFont typeface="Symbol" charset="2"/>
              <a:buChar char=""/>
            </a:pPr>
            <a:r>
              <a:rPr lang="fr-FR" sz="2000" b="0" u="none" strike="noStrike">
                <a:solidFill>
                  <a:schemeClr val="dk1"/>
                </a:solidFill>
                <a:effectLst/>
                <a:uFillTx/>
                <a:latin typeface="Calibri"/>
              </a:rPr>
              <a:t>Quatrième niveau</a:t>
            </a:r>
            <a:endParaRPr lang="fr-FR" sz="2000" b="0" u="none" strike="noStrike">
              <a:solidFill>
                <a:schemeClr val="dk1"/>
              </a:solidFill>
              <a:effectLst/>
              <a:uFillTx/>
              <a:latin typeface="Calibri"/>
            </a:endParaRPr>
          </a:p>
          <a:p>
            <a:pPr marL="2160000" lvl="4" indent="-216000" algn="l" defTabSz="914400">
              <a:lnSpc>
                <a:spcPct val="90000"/>
              </a:lnSpc>
              <a:spcBef>
                <a:spcPts val="499"/>
              </a:spcBef>
              <a:buClr>
                <a:srgbClr val="000000"/>
              </a:buClr>
              <a:buSzPct val="45000"/>
              <a:buFont typeface="Wingdings" charset="2"/>
              <a:buChar char=""/>
            </a:pPr>
            <a:r>
              <a:rPr lang="fr-FR" sz="2000" b="0" u="none" strike="noStrike">
                <a:solidFill>
                  <a:schemeClr val="dk1"/>
                </a:solidFill>
                <a:effectLst/>
                <a:uFillTx/>
                <a:latin typeface="Calibri"/>
              </a:rPr>
              <a:t>Cinquième niveau</a:t>
            </a:r>
            <a:endParaRPr lang="fr-FR" sz="2000" b="0" u="none" strike="noStrike">
              <a:solidFill>
                <a:schemeClr val="dk1"/>
              </a:solidFill>
              <a:effectLst/>
              <a:uFillTx/>
              <a:latin typeface="Calibri"/>
            </a:endParaRPr>
          </a:p>
        </p:txBody>
      </p:sp>
      <p:sp>
        <p:nvSpPr>
          <p:cNvPr id="60"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algn="l" defTabSz="914400">
              <a:lnSpc>
                <a:spcPct val="90000"/>
              </a:lnSpc>
              <a:spcBef>
                <a:spcPts val="1001"/>
              </a:spcBef>
              <a:buNone/>
              <a:tabLst>
                <a:tab pos="0" algn="l"/>
              </a:tabLst>
              <a:defRPr lang="fr-FR" sz="1600" b="0"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1600" b="0" u="none" strike="noStrike">
                <a:solidFill>
                  <a:schemeClr val="dk1"/>
                </a:solidFill>
                <a:effectLst/>
                <a:uFillTx/>
                <a:latin typeface="Calibri"/>
              </a:rPr>
              <a:t>Cliquez pour modifier les styles du texte du masque</a:t>
            </a:r>
            <a:endParaRPr lang="fr-FR" sz="1600" b="0" u="none" strike="noStrike">
              <a:solidFill>
                <a:schemeClr val="dk1"/>
              </a:solidFill>
              <a:effectLst/>
              <a:uFillTx/>
              <a:latin typeface="Calibri"/>
            </a:endParaRPr>
          </a:p>
        </p:txBody>
      </p:sp>
      <p:sp>
        <p:nvSpPr>
          <p:cNvPr id="61"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62"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63"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3AA860C3-D856-4F1C-ADC8-B48707DEFDA6}"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algn="l" defTabSz="914400">
              <a:lnSpc>
                <a:spcPct val="90000"/>
              </a:lnSpc>
              <a:buNone/>
              <a:defRPr lang="fr-FR" sz="3200" b="0" u="none" strike="noStrike">
                <a:solidFill>
                  <a:schemeClr val="dk1"/>
                </a:solidFill>
                <a:effectLst/>
                <a:uFillTx/>
                <a:latin typeface="Calibri Light"/>
              </a:defRPr>
            </a:lvl1pPr>
          </a:lstStyle>
          <a:p>
            <a:pPr indent="0" algn="l" defTabSz="914400">
              <a:lnSpc>
                <a:spcPct val="90000"/>
              </a:lnSpc>
              <a:buNone/>
            </a:pPr>
            <a:r>
              <a:rPr lang="fr-FR" sz="3200" b="0" u="none" strike="noStrike">
                <a:solidFill>
                  <a:schemeClr val="dk1"/>
                </a:solidFill>
                <a:effectLst/>
                <a:uFillTx/>
                <a:latin typeface="Calibri Light"/>
              </a:rPr>
              <a:t>Modifiez le style du titre</a:t>
            </a:r>
            <a:endParaRPr lang="fr-FR" sz="3200" b="0" u="none" strike="noStrike">
              <a:solidFill>
                <a:schemeClr val="dk1"/>
              </a:solidFill>
              <a:effectLst/>
              <a:uFillTx/>
              <a:latin typeface="Calibri Light"/>
            </a:endParaRPr>
          </a:p>
        </p:txBody>
      </p:sp>
      <p:sp>
        <p:nvSpPr>
          <p:cNvPr id="65"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lvl1pPr indent="0" algn="l" defTabSz="914400">
              <a:lnSpc>
                <a:spcPct val="90000"/>
              </a:lnSpc>
              <a:spcBef>
                <a:spcPts val="1001"/>
              </a:spcBef>
              <a:tabLst>
                <a:tab pos="0" algn="l"/>
              </a:tabLst>
              <a:defRPr lang="fr-FR" sz="3200" b="0" u="none" strike="noStrike">
                <a:solidFill>
                  <a:schemeClr val="dk1"/>
                </a:solidFill>
                <a:effectLst/>
                <a:uFillTx/>
                <a:latin typeface="Calibri"/>
              </a:defRPr>
            </a:lvl1pPr>
            <a:lvl2pPr lvl="1" algn="l" defTabSz="914400">
              <a:lnSpc>
                <a:spcPct val="90000"/>
              </a:lnSpc>
              <a:spcBef>
                <a:spcPts val="1134"/>
              </a:spcBef>
              <a:buClr>
                <a:srgbClr val="000000"/>
              </a:buClr>
              <a:buSzPct val="75000"/>
              <a:buFont typeface="Symbol" charset="2"/>
              <a:buChar char=""/>
              <a:tabLst>
                <a:tab pos="0" algn="l"/>
              </a:tabLst>
              <a:defRPr lang="fr-FR" sz="3200" b="0" u="none" strike="noStrike">
                <a:solidFill>
                  <a:schemeClr val="dk1"/>
                </a:solidFill>
                <a:effectLst/>
                <a:uFillTx/>
                <a:latin typeface="Calibri"/>
              </a:defRPr>
            </a:lvl2pPr>
            <a:lvl3pPr lvl="2" algn="l" defTabSz="914400">
              <a:lnSpc>
                <a:spcPct val="90000"/>
              </a:lnSpc>
              <a:spcBef>
                <a:spcPts val="850"/>
              </a:spcBef>
              <a:buClr>
                <a:srgbClr val="000000"/>
              </a:buClr>
              <a:buSzPct val="45000"/>
              <a:buFont typeface="Wingdings" charset="2"/>
              <a:buChar char=""/>
              <a:tabLst>
                <a:tab pos="0" algn="l"/>
              </a:tabLst>
              <a:defRPr lang="fr-FR" sz="3200" b="0" u="none" strike="noStrike">
                <a:solidFill>
                  <a:schemeClr val="dk1"/>
                </a:solidFill>
                <a:effectLst/>
                <a:uFillTx/>
                <a:latin typeface="Calibri"/>
              </a:defRPr>
            </a:lvl3pPr>
            <a:lvl4pPr lvl="3" algn="l" defTabSz="914400">
              <a:lnSpc>
                <a:spcPct val="90000"/>
              </a:lnSpc>
              <a:spcBef>
                <a:spcPts val="567"/>
              </a:spcBef>
              <a:buClr>
                <a:srgbClr val="000000"/>
              </a:buClr>
              <a:buSzPct val="75000"/>
              <a:buFont typeface="Symbol" charset="2"/>
              <a:buChar char=""/>
              <a:tabLst>
                <a:tab pos="0" algn="l"/>
              </a:tabLst>
              <a:defRPr lang="fr-FR" sz="3200" b="0" u="none" strike="noStrike">
                <a:solidFill>
                  <a:schemeClr val="dk1"/>
                </a:solidFill>
                <a:effectLst/>
                <a:uFillTx/>
                <a:latin typeface="Calibri"/>
              </a:defRPr>
            </a:lvl4pPr>
            <a:lvl5pPr lvl="4" algn="l" defTabSz="914400">
              <a:lnSpc>
                <a:spcPct val="90000"/>
              </a:lnSpc>
              <a:spcBef>
                <a:spcPts val="283"/>
              </a:spcBef>
              <a:buClr>
                <a:srgbClr val="000000"/>
              </a:buClr>
              <a:buSzPct val="45000"/>
              <a:buFont typeface="Wingdings" charset="2"/>
              <a:buChar char=""/>
              <a:tabLst>
                <a:tab pos="0" algn="l"/>
              </a:tabLst>
              <a:defRPr lang="fr-FR" sz="3200" b="0" u="none" strike="noStrike">
                <a:solidFill>
                  <a:schemeClr val="dk1"/>
                </a:solidFill>
                <a:effectLst/>
                <a:uFillTx/>
                <a:latin typeface="Calibri"/>
              </a:defRPr>
            </a:lvl5pPr>
            <a:lvl6pPr lvl="5" algn="l" defTabSz="914400">
              <a:lnSpc>
                <a:spcPct val="90000"/>
              </a:lnSpc>
              <a:spcBef>
                <a:spcPts val="283"/>
              </a:spcBef>
              <a:buClr>
                <a:srgbClr val="000000"/>
              </a:buClr>
              <a:buSzPct val="45000"/>
              <a:buFont typeface="Wingdings" charset="2"/>
              <a:buChar char=""/>
              <a:tabLst>
                <a:tab pos="0" algn="l"/>
              </a:tabLst>
              <a:defRPr lang="fr-FR" sz="3200" b="0" u="none" strike="noStrike">
                <a:solidFill>
                  <a:schemeClr val="dk1"/>
                </a:solidFill>
                <a:effectLst/>
                <a:uFillTx/>
                <a:latin typeface="Calibri"/>
              </a:defRPr>
            </a:lvl6pPr>
            <a:lvl7pPr lvl="6" algn="l" defTabSz="914400">
              <a:lnSpc>
                <a:spcPct val="90000"/>
              </a:lnSpc>
              <a:spcBef>
                <a:spcPts val="283"/>
              </a:spcBef>
              <a:buClr>
                <a:srgbClr val="000000"/>
              </a:buClr>
              <a:buSzPct val="45000"/>
              <a:buFont typeface="Wingdings" charset="2"/>
              <a:buChar char=""/>
              <a:tabLst>
                <a:tab pos="0" algn="l"/>
              </a:tabLst>
              <a:defRPr lang="fr-FR" sz="3200" b="0" u="none" strike="noStrike">
                <a:solidFill>
                  <a:schemeClr val="dk1"/>
                </a:solidFill>
                <a:effectLst/>
                <a:uFillTx/>
                <a:latin typeface="Calibri"/>
              </a:defRPr>
            </a:lvl7pPr>
          </a:lstStyle>
          <a:p>
            <a:pPr indent="0" algn="l" defTabSz="914400">
              <a:lnSpc>
                <a:spcPct val="90000"/>
              </a:lnSpc>
              <a:spcBef>
                <a:spcPts val="1001"/>
              </a:spcBef>
              <a:tabLst>
                <a:tab pos="0" algn="l"/>
              </a:tabLst>
            </a:pPr>
            <a:r>
              <a:rPr lang="fr-FR" sz="3200" b="0" u="none" strike="noStrike">
                <a:solidFill>
                  <a:schemeClr val="dk1"/>
                </a:solidFill>
                <a:effectLst/>
                <a:uFillTx/>
                <a:latin typeface="Calibri"/>
              </a:rPr>
              <a:t>Cliquez pour éditer le format du plan de texte</a:t>
            </a:r>
            <a:endParaRPr lang="fr-FR" sz="3200" b="0" u="none" strike="noStrike">
              <a:solidFill>
                <a:schemeClr val="dk1"/>
              </a:solidFill>
              <a:effectLst/>
              <a:uFillTx/>
              <a:latin typeface="Calibri"/>
            </a:endParaRPr>
          </a:p>
          <a:p>
            <a:pPr marL="864000" lvl="1" indent="-324000" algn="l" defTabSz="914400">
              <a:lnSpc>
                <a:spcPct val="90000"/>
              </a:lnSpc>
              <a:spcBef>
                <a:spcPts val="1134"/>
              </a:spcBef>
              <a:buClr>
                <a:srgbClr val="000000"/>
              </a:buClr>
              <a:buSzPct val="75000"/>
              <a:buFont typeface="Symbol" charset="2"/>
              <a:buChar char=""/>
              <a:tabLst>
                <a:tab pos="0" algn="l"/>
              </a:tabLst>
            </a:pPr>
            <a:r>
              <a:rPr lang="fr-FR" sz="3200" b="0" u="none" strike="noStrike">
                <a:solidFill>
                  <a:schemeClr val="dk1"/>
                </a:solidFill>
                <a:effectLst/>
                <a:uFillTx/>
                <a:latin typeface="Calibri"/>
              </a:rPr>
              <a:t>Second niveau de plan</a:t>
            </a:r>
            <a:endParaRPr lang="fr-FR" sz="3200" b="0" u="none" strike="noStrike">
              <a:solidFill>
                <a:schemeClr val="dk1"/>
              </a:solidFill>
              <a:effectLst/>
              <a:uFillTx/>
              <a:latin typeface="Calibri"/>
            </a:endParaRPr>
          </a:p>
          <a:p>
            <a:pPr marL="1296000" lvl="2" indent="-288000" algn="l" defTabSz="914400">
              <a:lnSpc>
                <a:spcPct val="90000"/>
              </a:lnSpc>
              <a:spcBef>
                <a:spcPts val="850"/>
              </a:spcBef>
              <a:buClr>
                <a:srgbClr val="000000"/>
              </a:buClr>
              <a:buSzPct val="45000"/>
              <a:buFont typeface="Wingdings" charset="2"/>
              <a:buChar char=""/>
              <a:tabLst>
                <a:tab pos="0" algn="l"/>
              </a:tabLst>
            </a:pPr>
            <a:r>
              <a:rPr lang="fr-FR" sz="3200" b="0" u="none" strike="noStrike">
                <a:solidFill>
                  <a:schemeClr val="dk1"/>
                </a:solidFill>
                <a:effectLst/>
                <a:uFillTx/>
                <a:latin typeface="Calibri"/>
              </a:rPr>
              <a:t>Troisième niveau de plan</a:t>
            </a:r>
            <a:endParaRPr lang="fr-FR" sz="3200" b="0" u="none" strike="noStrike">
              <a:solidFill>
                <a:schemeClr val="dk1"/>
              </a:solidFill>
              <a:effectLst/>
              <a:uFillTx/>
              <a:latin typeface="Calibri"/>
            </a:endParaRPr>
          </a:p>
          <a:p>
            <a:pPr marL="1728000" lvl="3" indent="-216000" algn="l" defTabSz="914400">
              <a:lnSpc>
                <a:spcPct val="90000"/>
              </a:lnSpc>
              <a:spcBef>
                <a:spcPts val="567"/>
              </a:spcBef>
              <a:buClr>
                <a:srgbClr val="000000"/>
              </a:buClr>
              <a:buSzPct val="75000"/>
              <a:buFont typeface="Symbol" charset="2"/>
              <a:buChar char=""/>
              <a:tabLst>
                <a:tab pos="0" algn="l"/>
              </a:tabLst>
            </a:pPr>
            <a:r>
              <a:rPr lang="fr-FR" sz="3200" b="0" u="none" strike="noStrike">
                <a:solidFill>
                  <a:schemeClr val="dk1"/>
                </a:solidFill>
                <a:effectLst/>
                <a:uFillTx/>
                <a:latin typeface="Calibri"/>
              </a:rPr>
              <a:t>Quatrième niveau de plan</a:t>
            </a:r>
            <a:endParaRPr lang="fr-FR" sz="3200" b="0" u="none" strike="noStrike">
              <a:solidFill>
                <a:schemeClr val="dk1"/>
              </a:solidFill>
              <a:effectLst/>
              <a:uFillTx/>
              <a:latin typeface="Calibri"/>
            </a:endParaRPr>
          </a:p>
          <a:p>
            <a:pPr marL="2160000" lvl="4" indent="-216000" algn="l" defTabSz="914400">
              <a:lnSpc>
                <a:spcPct val="90000"/>
              </a:lnSpc>
              <a:spcBef>
                <a:spcPts val="283"/>
              </a:spcBef>
              <a:buClr>
                <a:srgbClr val="000000"/>
              </a:buClr>
              <a:buSzPct val="45000"/>
              <a:buFont typeface="Wingdings" charset="2"/>
              <a:buChar char=""/>
              <a:tabLst>
                <a:tab pos="0" algn="l"/>
              </a:tabLst>
            </a:pPr>
            <a:r>
              <a:rPr lang="fr-FR" sz="3200" b="0" u="none" strike="noStrike">
                <a:solidFill>
                  <a:schemeClr val="dk1"/>
                </a:solidFill>
                <a:effectLst/>
                <a:uFillTx/>
                <a:latin typeface="Calibri"/>
              </a:rPr>
              <a:t>Cinquième niveau de plan</a:t>
            </a:r>
            <a:endParaRPr lang="fr-FR" sz="3200" b="0" u="none" strike="noStrike">
              <a:solidFill>
                <a:schemeClr val="dk1"/>
              </a:solidFill>
              <a:effectLst/>
              <a:uFillTx/>
              <a:latin typeface="Calibri"/>
            </a:endParaRPr>
          </a:p>
          <a:p>
            <a:pPr marL="2592000" lvl="5" indent="-216000" algn="l" defTabSz="914400">
              <a:lnSpc>
                <a:spcPct val="90000"/>
              </a:lnSpc>
              <a:spcBef>
                <a:spcPts val="283"/>
              </a:spcBef>
              <a:buClr>
                <a:srgbClr val="000000"/>
              </a:buClr>
              <a:buSzPct val="45000"/>
              <a:buFont typeface="Wingdings" charset="2"/>
              <a:buChar char=""/>
              <a:tabLst>
                <a:tab pos="0" algn="l"/>
              </a:tabLst>
            </a:pPr>
            <a:r>
              <a:rPr lang="fr-FR" sz="3200" b="0" u="none" strike="noStrike">
                <a:solidFill>
                  <a:schemeClr val="dk1"/>
                </a:solidFill>
                <a:effectLst/>
                <a:uFillTx/>
                <a:latin typeface="Calibri"/>
              </a:rPr>
              <a:t>Sixième niveau de plan</a:t>
            </a:r>
            <a:endParaRPr lang="fr-FR" sz="3200" b="0" u="none" strike="noStrike">
              <a:solidFill>
                <a:schemeClr val="dk1"/>
              </a:solidFill>
              <a:effectLst/>
              <a:uFillTx/>
              <a:latin typeface="Calibri"/>
            </a:endParaRPr>
          </a:p>
          <a:p>
            <a:pPr marL="3024000" lvl="6" indent="-216000" algn="l" defTabSz="914400">
              <a:lnSpc>
                <a:spcPct val="90000"/>
              </a:lnSpc>
              <a:spcBef>
                <a:spcPts val="283"/>
              </a:spcBef>
              <a:buClr>
                <a:srgbClr val="000000"/>
              </a:buClr>
              <a:buSzPct val="45000"/>
              <a:buFont typeface="Wingdings" charset="2"/>
              <a:buChar char=""/>
              <a:tabLst>
                <a:tab pos="0" algn="l"/>
              </a:tabLst>
            </a:pPr>
            <a:r>
              <a:rPr lang="fr-FR" sz="3200" b="0" u="none" strike="noStrike">
                <a:solidFill>
                  <a:schemeClr val="dk1"/>
                </a:solidFill>
                <a:effectLst/>
                <a:uFillTx/>
                <a:latin typeface="Calibri"/>
              </a:rPr>
              <a:t>Septième niveau de plan</a:t>
            </a:r>
            <a:endParaRPr lang="fr-FR" sz="3200" b="0" u="none" strike="noStrike">
              <a:solidFill>
                <a:schemeClr val="dk1"/>
              </a:solidFill>
              <a:effectLst/>
              <a:uFillTx/>
              <a:latin typeface="Calibri"/>
            </a:endParaRPr>
          </a:p>
        </p:txBody>
      </p:sp>
      <p:sp>
        <p:nvSpPr>
          <p:cNvPr id="66"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algn="l" defTabSz="914400">
              <a:lnSpc>
                <a:spcPct val="90000"/>
              </a:lnSpc>
              <a:spcBef>
                <a:spcPts val="1001"/>
              </a:spcBef>
              <a:buNone/>
              <a:tabLst>
                <a:tab pos="0" algn="l"/>
              </a:tabLst>
              <a:defRPr lang="fr-FR" sz="1600" b="0"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1600" b="0" u="none" strike="noStrike">
                <a:solidFill>
                  <a:schemeClr val="dk1"/>
                </a:solidFill>
                <a:effectLst/>
                <a:uFillTx/>
                <a:latin typeface="Calibri"/>
              </a:rPr>
              <a:t>Cliquez pour modifier les styles du texte du masque</a:t>
            </a:r>
            <a:endParaRPr lang="fr-FR" sz="1600" b="0" u="none" strike="noStrike">
              <a:solidFill>
                <a:schemeClr val="dk1"/>
              </a:solidFill>
              <a:effectLst/>
              <a:uFillTx/>
              <a:latin typeface="Calibri"/>
            </a:endParaRPr>
          </a:p>
        </p:txBody>
      </p:sp>
      <p:sp>
        <p:nvSpPr>
          <p:cNvPr id="67"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68"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69"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13BFF351-5BC9-4A83-82F1-66CEE1BC38C4}"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12"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vert="eaVe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864000" lvl="1" indent="-324000" algn="l" defTabSz="914400">
              <a:lnSpc>
                <a:spcPct val="90000"/>
              </a:lnSpc>
              <a:spcBef>
                <a:spcPts val="499"/>
              </a:spcBef>
              <a:buClr>
                <a:srgbClr val="000000"/>
              </a:buClr>
              <a:buSzPct val="75000"/>
              <a:buFont typeface="Symbol" charset="2"/>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296000" lvl="2" indent="-288000" algn="l" defTabSz="914400">
              <a:lnSpc>
                <a:spcPct val="90000"/>
              </a:lnSpc>
              <a:spcBef>
                <a:spcPts val="499"/>
              </a:spcBef>
              <a:buClr>
                <a:srgbClr val="000000"/>
              </a:buClr>
              <a:buSzPct val="45000"/>
              <a:buFont typeface="Wingdings" charset="2"/>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728000" lvl="3" indent="-216000" algn="l" defTabSz="914400">
              <a:lnSpc>
                <a:spcPct val="90000"/>
              </a:lnSpc>
              <a:spcBef>
                <a:spcPts val="499"/>
              </a:spcBef>
              <a:buClr>
                <a:srgbClr val="000000"/>
              </a:buClr>
              <a:buSzPct val="75000"/>
              <a:buFont typeface="Symbol" charset="2"/>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160000" lvl="4" indent="-216000" algn="l" defTabSz="914400">
              <a:lnSpc>
                <a:spcPct val="90000"/>
              </a:lnSpc>
              <a:spcBef>
                <a:spcPts val="499"/>
              </a:spcBef>
              <a:buClr>
                <a:srgbClr val="000000"/>
              </a:buClr>
              <a:buSzPct val="45000"/>
              <a:buFont typeface="Wingdings" charset="2"/>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13"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14"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15"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459ED184-E4D7-43DF-8FC2-E17F143A72FC}"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2"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724960" y="365040"/>
            <a:ext cx="2628720" cy="5811480"/>
          </a:xfrm>
          <a:prstGeom prst="rect">
            <a:avLst/>
          </a:prstGeom>
          <a:noFill/>
          <a:ln w="0">
            <a:noFill/>
          </a:ln>
        </p:spPr>
        <p:txBody>
          <a:bodyPr lIns="91440" tIns="45720" rIns="91440" bIns="45720" anchor="t" anchorCtr="1" vert="eaVert">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19" name="PlaceHolder 2"/>
          <p:cNvSpPr>
            <a:spLocks noGrp="1"/>
          </p:cNvSpPr>
          <p:nvPr>
            <p:ph type="body"/>
          </p:nvPr>
        </p:nvSpPr>
        <p:spPr>
          <a:xfrm>
            <a:off x="838080" y="365040"/>
            <a:ext cx="7733880" cy="5811480"/>
          </a:xfrm>
          <a:prstGeom prst="rect">
            <a:avLst/>
          </a:prstGeom>
          <a:noFill/>
          <a:ln w="0">
            <a:noFill/>
          </a:ln>
        </p:spPr>
        <p:txBody>
          <a:bodyPr lIns="91440" tIns="45720" rIns="91440" bIns="45720" anchor="t" vert="eaVe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864000" lvl="1" indent="-324000" algn="l" defTabSz="914400">
              <a:lnSpc>
                <a:spcPct val="90000"/>
              </a:lnSpc>
              <a:spcBef>
                <a:spcPts val="499"/>
              </a:spcBef>
              <a:buClr>
                <a:srgbClr val="000000"/>
              </a:buClr>
              <a:buSzPct val="75000"/>
              <a:buFont typeface="Symbol" charset="2"/>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296000" lvl="2" indent="-288000" algn="l" defTabSz="914400">
              <a:lnSpc>
                <a:spcPct val="90000"/>
              </a:lnSpc>
              <a:spcBef>
                <a:spcPts val="499"/>
              </a:spcBef>
              <a:buClr>
                <a:srgbClr val="000000"/>
              </a:buClr>
              <a:buSzPct val="45000"/>
              <a:buFont typeface="Wingdings" charset="2"/>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728000" lvl="3" indent="-216000" algn="l" defTabSz="914400">
              <a:lnSpc>
                <a:spcPct val="90000"/>
              </a:lnSpc>
              <a:spcBef>
                <a:spcPts val="499"/>
              </a:spcBef>
              <a:buClr>
                <a:srgbClr val="000000"/>
              </a:buClr>
              <a:buSzPct val="75000"/>
              <a:buFont typeface="Symbol" charset="2"/>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160000" lvl="4" indent="-216000" algn="l" defTabSz="914400">
              <a:lnSpc>
                <a:spcPct val="90000"/>
              </a:lnSpc>
              <a:spcBef>
                <a:spcPts val="499"/>
              </a:spcBef>
              <a:buClr>
                <a:srgbClr val="000000"/>
              </a:buClr>
              <a:buSzPct val="45000"/>
              <a:buFont typeface="Wingdings" charset="2"/>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20"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21"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22"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272AE62E-A305-4836-BFF3-9E531880113C}"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4"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26"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864000" lvl="1" indent="-324000" algn="l" defTabSz="914400">
              <a:lnSpc>
                <a:spcPct val="90000"/>
              </a:lnSpc>
              <a:spcBef>
                <a:spcPts val="499"/>
              </a:spcBef>
              <a:buClr>
                <a:srgbClr val="000000"/>
              </a:buClr>
              <a:buSzPct val="75000"/>
              <a:buFont typeface="Symbol" charset="2"/>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296000" lvl="2" indent="-288000" algn="l" defTabSz="914400">
              <a:lnSpc>
                <a:spcPct val="90000"/>
              </a:lnSpc>
              <a:spcBef>
                <a:spcPts val="499"/>
              </a:spcBef>
              <a:buClr>
                <a:srgbClr val="000000"/>
              </a:buClr>
              <a:buSzPct val="45000"/>
              <a:buFont typeface="Wingdings" charset="2"/>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728000" lvl="3" indent="-216000" algn="l" defTabSz="914400">
              <a:lnSpc>
                <a:spcPct val="90000"/>
              </a:lnSpc>
              <a:spcBef>
                <a:spcPts val="499"/>
              </a:spcBef>
              <a:buClr>
                <a:srgbClr val="000000"/>
              </a:buClr>
              <a:buSzPct val="75000"/>
              <a:buFont typeface="Symbol" charset="2"/>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160000" lvl="4" indent="-216000" algn="l" defTabSz="914400">
              <a:lnSpc>
                <a:spcPct val="90000"/>
              </a:lnSpc>
              <a:spcBef>
                <a:spcPts val="499"/>
              </a:spcBef>
              <a:buClr>
                <a:srgbClr val="000000"/>
              </a:buClr>
              <a:buSzPct val="45000"/>
              <a:buFont typeface="Wingdings" charset="2"/>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27"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28"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29"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B8309D03-851E-4750-91FA-0023241B4B39}"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6"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lvl1pPr indent="0" algn="l" defTabSz="914400">
              <a:lnSpc>
                <a:spcPct val="90000"/>
              </a:lnSpc>
              <a:buNone/>
              <a:defRPr lang="fr-FR" sz="6000" b="0" u="none" strike="noStrike">
                <a:solidFill>
                  <a:schemeClr val="dk1"/>
                </a:solidFill>
                <a:effectLst/>
                <a:uFillTx/>
                <a:latin typeface="Calibri Light"/>
              </a:defRPr>
            </a:lvl1pPr>
          </a:lstStyle>
          <a:p>
            <a:pPr indent="0" algn="l" defTabSz="914400">
              <a:lnSpc>
                <a:spcPct val="90000"/>
              </a:lnSpc>
              <a:buNone/>
            </a:pPr>
            <a:r>
              <a:rPr lang="fr-FR" sz="6000" b="0" u="none" strike="noStrike">
                <a:solidFill>
                  <a:schemeClr val="dk1"/>
                </a:solidFill>
                <a:effectLst/>
                <a:uFillTx/>
                <a:latin typeface="Calibri Light"/>
              </a:rPr>
              <a:t>Modifiez le style du titre</a:t>
            </a:r>
            <a:endParaRPr lang="fr-FR" sz="6000" b="0" u="none" strike="noStrike">
              <a:solidFill>
                <a:schemeClr val="dk1"/>
              </a:solidFill>
              <a:effectLst/>
              <a:uFillTx/>
              <a:latin typeface="Calibri Light"/>
            </a:endParaRPr>
          </a:p>
        </p:txBody>
      </p:sp>
      <p:sp>
        <p:nvSpPr>
          <p:cNvPr id="33"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lvl1pPr indent="0" algn="l" defTabSz="914400">
              <a:lnSpc>
                <a:spcPct val="90000"/>
              </a:lnSpc>
              <a:spcBef>
                <a:spcPts val="1001"/>
              </a:spcBef>
              <a:tabLst>
                <a:tab pos="0" algn="l"/>
              </a:tabLst>
              <a:defRPr lang="fr-FR" sz="2400" b="0" u="none" strike="noStrike">
                <a:solidFill>
                  <a:schemeClr val="dk1">
                    <a:tint val="75000"/>
                  </a:schemeClr>
                </a:solidFill>
                <a:effectLst/>
                <a:uFillTx/>
                <a:latin typeface="Calibri"/>
              </a:defRPr>
            </a:lvl1pPr>
          </a:lstStyle>
          <a:p>
            <a:pPr indent="0" algn="l" defTabSz="914400">
              <a:lnSpc>
                <a:spcPct val="90000"/>
              </a:lnSpc>
              <a:spcBef>
                <a:spcPts val="1001"/>
              </a:spcBef>
              <a:tabLst>
                <a:tab pos="0" algn="l"/>
              </a:tabLst>
            </a:pPr>
            <a:r>
              <a:rPr lang="fr-FR" sz="2400" b="0" u="none" strike="noStrike">
                <a:solidFill>
                  <a:schemeClr val="dk1">
                    <a:tint val="75000"/>
                  </a:schemeClr>
                </a:solidFill>
                <a:effectLst/>
                <a:uFillTx/>
                <a:latin typeface="Calibri"/>
              </a:rPr>
              <a:t>Cliquez pour modifier les styles du texte du masque</a:t>
            </a:r>
            <a:endParaRPr lang="fr-FR" sz="2400" b="0" u="none" strike="noStrike">
              <a:solidFill>
                <a:schemeClr val="dk1">
                  <a:tint val="75000"/>
                </a:schemeClr>
              </a:solidFill>
              <a:effectLst/>
              <a:uFillTx/>
              <a:latin typeface="Calibri"/>
            </a:endParaRPr>
          </a:p>
        </p:txBody>
      </p:sp>
      <p:sp>
        <p:nvSpPr>
          <p:cNvPr id="34"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35"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36"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220E32CA-4D23-4F1D-8703-232B67D8B526}"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38"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864000" lvl="1" indent="-324000" algn="l" defTabSz="914400">
              <a:lnSpc>
                <a:spcPct val="90000"/>
              </a:lnSpc>
              <a:spcBef>
                <a:spcPts val="499"/>
              </a:spcBef>
              <a:buClr>
                <a:srgbClr val="000000"/>
              </a:buClr>
              <a:buSzPct val="75000"/>
              <a:buFont typeface="Symbol" charset="2"/>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296000" lvl="2" indent="-288000" algn="l" defTabSz="914400">
              <a:lnSpc>
                <a:spcPct val="90000"/>
              </a:lnSpc>
              <a:spcBef>
                <a:spcPts val="499"/>
              </a:spcBef>
              <a:buClr>
                <a:srgbClr val="000000"/>
              </a:buClr>
              <a:buSzPct val="45000"/>
              <a:buFont typeface="Wingdings" charset="2"/>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728000" lvl="3" indent="-216000" algn="l" defTabSz="914400">
              <a:lnSpc>
                <a:spcPct val="90000"/>
              </a:lnSpc>
              <a:spcBef>
                <a:spcPts val="499"/>
              </a:spcBef>
              <a:buClr>
                <a:srgbClr val="000000"/>
              </a:buClr>
              <a:buSzPct val="75000"/>
              <a:buFont typeface="Symbol" charset="2"/>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160000" lvl="4" indent="-216000" algn="l" defTabSz="914400">
              <a:lnSpc>
                <a:spcPct val="90000"/>
              </a:lnSpc>
              <a:spcBef>
                <a:spcPts val="499"/>
              </a:spcBef>
              <a:buClr>
                <a:srgbClr val="000000"/>
              </a:buClr>
              <a:buSzPct val="45000"/>
              <a:buFont typeface="Wingdings" charset="2"/>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39"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40"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41"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42"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2051F8C3-EC71-4105-AAEB-EFAF48F0FE87}"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44"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lvl1pPr algn="l" defTabSz="914400">
              <a:lnSpc>
                <a:spcPct val="90000"/>
              </a:lnSpc>
              <a:spcBef>
                <a:spcPts val="1001"/>
              </a:spcBef>
              <a:buClr>
                <a:srgbClr val="000000"/>
              </a:buClr>
              <a:buFont typeface="Arial"/>
              <a:buChar char="•"/>
              <a:tabLst>
                <a:tab pos="0" algn="l"/>
              </a:tabLst>
              <a:defRPr lang="fr-FR" sz="2400" b="1" u="none" strike="noStrike">
                <a:solidFill>
                  <a:schemeClr val="dk1"/>
                </a:solidFill>
                <a:effectLst/>
                <a:uFillTx/>
                <a:latin typeface="Calibri"/>
              </a:defRPr>
            </a:lvl1pPr>
          </a:lstStyle>
          <a:p>
            <a:pPr marL="228600" indent="-228600" algn="l" defTabSz="914400">
              <a:lnSpc>
                <a:spcPct val="90000"/>
              </a:lnSpc>
              <a:spcBef>
                <a:spcPts val="1001"/>
              </a:spcBef>
              <a:buClr>
                <a:srgbClr val="000000"/>
              </a:buClr>
              <a:buFont typeface="Arial"/>
              <a:buChar char="•"/>
              <a:tabLst>
                <a:tab pos="0" algn="l"/>
              </a:tabLst>
            </a:pPr>
            <a:r>
              <a:rPr lang="fr-FR" sz="2400" b="1" u="none" strike="noStrike">
                <a:solidFill>
                  <a:schemeClr val="dk1"/>
                </a:solidFill>
                <a:effectLst/>
                <a:uFillTx/>
                <a:latin typeface="Calibri"/>
              </a:rPr>
              <a:t>Cliquez pour modifier les styles du texte du masque</a:t>
            </a:r>
            <a:endParaRPr lang="fr-FR" sz="2400" b="0" u="none" strike="noStrike">
              <a:solidFill>
                <a:schemeClr val="dk1"/>
              </a:solidFill>
              <a:effectLst/>
              <a:uFillTx/>
              <a:latin typeface="Calibri"/>
            </a:endParaRPr>
          </a:p>
        </p:txBody>
      </p:sp>
      <p:sp>
        <p:nvSpPr>
          <p:cNvPr id="45"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tabLst>
                <a:tab pos="0" algn="l"/>
              </a:tabLst>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tabLst>
                <a:tab pos="0" algn="l"/>
              </a:tabLst>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tabLst>
                <a:tab pos="0" algn="l"/>
              </a:tabLst>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46"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lvl1pPr indent="0" algn="l" defTabSz="914400">
              <a:lnSpc>
                <a:spcPct val="90000"/>
              </a:lnSpc>
              <a:spcBef>
                <a:spcPts val="1001"/>
              </a:spcBef>
              <a:buNone/>
              <a:tabLst>
                <a:tab pos="0" algn="l"/>
              </a:tabLst>
              <a:defRPr lang="fr-FR" sz="2400" b="1"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2400" b="1" u="none" strike="noStrike">
                <a:solidFill>
                  <a:schemeClr val="dk1"/>
                </a:solidFill>
                <a:effectLst/>
                <a:uFillTx/>
                <a:latin typeface="Calibri"/>
              </a:rPr>
              <a:t>Cliquez pour modifier les styles du texte du masque</a:t>
            </a:r>
            <a:endParaRPr lang="fr-FR" sz="2400" b="0" u="none" strike="noStrike">
              <a:solidFill>
                <a:schemeClr val="dk1"/>
              </a:solidFill>
              <a:effectLst/>
              <a:uFillTx/>
              <a:latin typeface="Calibri"/>
            </a:endParaRPr>
          </a:p>
        </p:txBody>
      </p:sp>
      <p:sp>
        <p:nvSpPr>
          <p:cNvPr id="47"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tabLst>
                <a:tab pos="0" algn="l"/>
              </a:tabLst>
            </a:pPr>
            <a:r>
              <a:rPr lang="fr-FR" sz="2800" b="0" u="none" strike="noStrike">
                <a:solidFill>
                  <a:schemeClr val="dk1"/>
                </a:solidFill>
                <a:effectLst/>
                <a:uFillTx/>
                <a:latin typeface="Calibri"/>
              </a:rPr>
              <a:t>Cliquez pour modifier les styles du texte du masque</a:t>
            </a:r>
            <a:endParaRPr lang="fr-FR"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tabLst>
                <a:tab pos="0" algn="l"/>
              </a:tabLst>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tabLst>
                <a:tab pos="0" algn="l"/>
              </a:tabLst>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48"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49"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50"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F9A4944D-E2BF-41F5-B3C8-D6DDC597E655}"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fr-FR" sz="4400" b="0" u="none" strike="noStrike">
              <a:solidFill>
                <a:schemeClr val="dk1"/>
              </a:solidFill>
              <a:effectLst/>
              <a:uFillTx/>
              <a:latin typeface="Calibri Light"/>
            </a:endParaRPr>
          </a:p>
        </p:txBody>
      </p:sp>
      <p:sp>
        <p:nvSpPr>
          <p:cNvPr id="52"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53"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54"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F9D3BACD-4972-43FD-9EDE-F416C13B59CD}"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56"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57"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BA6220FB-9855-40D9-A29D-F73A6EE076FA}" type="slidenum">
              <a:rPr lang="fr-FR"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slideLayout" Target="../slideLayouts/slideLayout5.xml"/>
</Relationships>
</file>

<file path=ppt/slides/_rels/slide1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slideLayout" Target="../slideLayouts/slideLayout5.xml"/>
</Relationships>
</file>

<file path=ppt/slides/_rels/slide1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slideLayout" Target="../slideLayouts/slideLayout5.xml"/>
</Relationships>
</file>

<file path=ppt/slides/_rels/slide14.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5.xml"/>
</Relationships>
</file>

<file path=ppt/slides/_rels/slide18.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5.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4305240" y="2725920"/>
            <a:ext cx="3200040" cy="1325160"/>
          </a:xfrm>
          <a:prstGeom prst="rect">
            <a:avLst/>
          </a:prstGeom>
          <a:noFill/>
          <a:ln w="0">
            <a:noFill/>
          </a:ln>
        </p:spPr>
        <p:txBody>
          <a:bodyPr lIns="91440" tIns="45720" rIns="91440" bIns="45720" anchor="ctr">
            <a:normAutofit/>
          </a:bodyPr>
          <a:p>
            <a:pPr indent="0" algn="ctr" defTabSz="914400">
              <a:lnSpc>
                <a:spcPct val="90000"/>
              </a:lnSpc>
              <a:buNone/>
            </a:pPr>
            <a:r>
              <a:rPr lang="fr-FR" sz="2800" b="1" u="none" strike="noStrike">
                <a:solidFill>
                  <a:schemeClr val="dk1"/>
                </a:solidFill>
                <a:effectLst/>
                <a:uFillTx/>
                <a:latin typeface="Calibri Light"/>
              </a:rPr>
              <a:t>La machine à écrire et </a:t>
            </a:r>
            <a:br>
              <a:rPr sz="2800"/>
            </a:br>
            <a:r>
              <a:rPr lang="fr-FR" sz="2800" b="1" u="none" strike="noStrike">
                <a:solidFill>
                  <a:schemeClr val="dk1"/>
                </a:solidFill>
                <a:effectLst/>
                <a:uFillTx/>
                <a:latin typeface="Calibri Light"/>
              </a:rPr>
              <a:t>l’algeco</a:t>
            </a:r>
            <a:endParaRPr lang="fr-FR" sz="2800" b="0" u="none" strike="noStrike">
              <a:solidFill>
                <a:schemeClr val="dk1"/>
              </a:solidFill>
              <a:effectLst/>
              <a:uFillTx/>
              <a:latin typeface="Calibri Light"/>
            </a:endParaRPr>
          </a:p>
        </p:txBody>
      </p:sp>
      <p:pic>
        <p:nvPicPr>
          <p:cNvPr id="71" name="Picture 2" descr="Le terrain accueillera des logements modulables type &quot;Algeco&quot; pour 180 personnes."/>
          <p:cNvPicPr/>
          <p:nvPr/>
        </p:nvPicPr>
        <p:blipFill>
          <a:blip r:embed="rId1"/>
          <a:stretch/>
        </p:blipFill>
        <p:spPr>
          <a:xfrm>
            <a:off x="-15120" y="4051440"/>
            <a:ext cx="4993200" cy="2829240"/>
          </a:xfrm>
          <a:prstGeom prst="rect">
            <a:avLst/>
          </a:prstGeom>
          <a:noFill/>
          <a:ln w="0">
            <a:noFill/>
          </a:ln>
        </p:spPr>
      </p:pic>
      <p:pic>
        <p:nvPicPr>
          <p:cNvPr id="72" name="Picture 6" descr="Mado (1976) de Claude Sautet | Ecran noir - London"/>
          <p:cNvPicPr/>
          <p:nvPr/>
        </p:nvPicPr>
        <p:blipFill>
          <a:blip r:embed="rId2"/>
          <a:stretch/>
        </p:blipFill>
        <p:spPr>
          <a:xfrm>
            <a:off x="7810200" y="-61560"/>
            <a:ext cx="4381200" cy="2669760"/>
          </a:xfrm>
          <a:prstGeom prst="rect">
            <a:avLst/>
          </a:prstGeom>
          <a:noFill/>
          <a:ln w="0">
            <a:noFill/>
          </a:ln>
        </p:spPr>
      </p:pic>
      <p:pic>
        <p:nvPicPr>
          <p:cNvPr id="73" name="Picture 12" descr="Ecopub : Habillage espace de vente, bureau et bulle de vente"/>
          <p:cNvPicPr/>
          <p:nvPr/>
        </p:nvPicPr>
        <p:blipFill>
          <a:blip r:embed="rId3"/>
          <a:stretch/>
        </p:blipFill>
        <p:spPr>
          <a:xfrm>
            <a:off x="8153280" y="3850920"/>
            <a:ext cx="4039560" cy="3029760"/>
          </a:xfrm>
          <a:prstGeom prst="rect">
            <a:avLst/>
          </a:prstGeom>
          <a:noFill/>
          <a:ln w="0">
            <a:noFill/>
          </a:ln>
        </p:spPr>
      </p:pic>
      <p:pic>
        <p:nvPicPr>
          <p:cNvPr id="74" name="Picture 14" descr="Appel à scénarios : Lectures Publiques à Lyon ! - Casting WorldWide ..."/>
          <p:cNvPicPr/>
          <p:nvPr/>
        </p:nvPicPr>
        <p:blipFill>
          <a:blip r:embed="rId4"/>
          <a:stretch/>
        </p:blipFill>
        <p:spPr>
          <a:xfrm>
            <a:off x="0" y="-24480"/>
            <a:ext cx="5905080" cy="257148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B1094F1B-5C8E-434F-BA76-0F29CEA0D5BF}" type="slidenum">
              <a:t>1</a:t>
            </a:fld>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8534880" y="4893840"/>
            <a:ext cx="1878840" cy="1325160"/>
          </a:xfrm>
          <a:prstGeom prst="rect">
            <a:avLst/>
          </a:prstGeom>
          <a:noFill/>
          <a:ln w="0">
            <a:noFill/>
          </a:ln>
        </p:spPr>
        <p:txBody>
          <a:bodyPr lIns="91440" tIns="45720" rIns="91440" bIns="45720" anchor="ctr">
            <a:normAutofit/>
          </a:bodyPr>
          <a:p>
            <a:pPr indent="0" algn="l" defTabSz="914400">
              <a:lnSpc>
                <a:spcPct val="90000"/>
              </a:lnSpc>
              <a:buNone/>
            </a:pPr>
            <a:r>
              <a:rPr lang="fr-FR" sz="2800" b="1" u="none" strike="noStrike">
                <a:solidFill>
                  <a:schemeClr val="dk1"/>
                </a:solidFill>
                <a:effectLst/>
                <a:uFillTx/>
                <a:latin typeface="Calibri Light"/>
              </a:rPr>
              <a:t>Robert Lion</a:t>
            </a:r>
            <a:br>
              <a:rPr sz="2800"/>
            </a:br>
            <a:r>
              <a:rPr lang="fr-FR" sz="2800" b="1" u="none" strike="noStrike">
                <a:solidFill>
                  <a:schemeClr val="dk1"/>
                </a:solidFill>
                <a:effectLst/>
                <a:uFillTx/>
                <a:latin typeface="Calibri Light"/>
              </a:rPr>
              <a:t>1934-2019</a:t>
            </a:r>
            <a:endParaRPr lang="fr-FR" sz="2800" b="0" u="none" strike="noStrike">
              <a:solidFill>
                <a:schemeClr val="dk1"/>
              </a:solidFill>
              <a:effectLst/>
              <a:uFillTx/>
              <a:latin typeface="Calibri Light"/>
            </a:endParaRPr>
          </a:p>
        </p:txBody>
      </p:sp>
      <p:pic>
        <p:nvPicPr>
          <p:cNvPr id="102" name="Picture 2" descr="Consignations Photos et images de collection - Getty Images"/>
          <p:cNvPicPr/>
          <p:nvPr/>
        </p:nvPicPr>
        <p:blipFill>
          <a:blip r:embed="rId1"/>
          <a:stretch/>
        </p:blipFill>
        <p:spPr>
          <a:xfrm>
            <a:off x="4877640" y="-67680"/>
            <a:ext cx="7314120" cy="4756320"/>
          </a:xfrm>
          <a:prstGeom prst="rect">
            <a:avLst/>
          </a:prstGeom>
          <a:noFill/>
          <a:ln w="0">
            <a:noFill/>
          </a:ln>
        </p:spPr>
      </p:pic>
      <p:pic>
        <p:nvPicPr>
          <p:cNvPr id="103" name="Picture 4" descr="Grande Arche de La Défense : du nouveau au sommet - Meet in"/>
          <p:cNvPicPr/>
          <p:nvPr/>
        </p:nvPicPr>
        <p:blipFill>
          <a:blip r:embed="rId2"/>
          <a:stretch/>
        </p:blipFill>
        <p:spPr>
          <a:xfrm>
            <a:off x="-24840" y="2880"/>
            <a:ext cx="4877280" cy="3251160"/>
          </a:xfrm>
          <a:prstGeom prst="rect">
            <a:avLst/>
          </a:prstGeom>
          <a:noFill/>
          <a:ln w="0">
            <a:noFill/>
          </a:ln>
        </p:spPr>
      </p:pic>
      <p:pic>
        <p:nvPicPr>
          <p:cNvPr id="104" name="Picture 6" descr="Résultat d’images pour  caisse des depots immobilier années 70"/>
          <p:cNvPicPr/>
          <p:nvPr/>
        </p:nvPicPr>
        <p:blipFill>
          <a:blip r:embed="rId3"/>
          <a:stretch/>
        </p:blipFill>
        <p:spPr>
          <a:xfrm>
            <a:off x="6540120" y="5082840"/>
            <a:ext cx="1477800" cy="1068480"/>
          </a:xfrm>
          <a:prstGeom prst="rect">
            <a:avLst/>
          </a:prstGeom>
          <a:noFill/>
          <a:ln w="0">
            <a:noFill/>
          </a:ln>
        </p:spPr>
      </p:pic>
      <p:sp>
        <p:nvSpPr>
          <p:cNvPr id="105" name="AutoShape 10"/>
          <p:cNvSpPr/>
          <p:nvPr/>
        </p:nvSpPr>
        <p:spPr>
          <a:xfrm>
            <a:off x="5943600" y="327672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106" name="AutoShape 12"/>
          <p:cNvSpPr/>
          <p:nvPr/>
        </p:nvSpPr>
        <p:spPr>
          <a:xfrm>
            <a:off x="5493960" y="353124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107" name="AutoShape 14"/>
          <p:cNvSpPr/>
          <p:nvPr/>
        </p:nvSpPr>
        <p:spPr>
          <a:xfrm>
            <a:off x="6095880" y="342900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108" name="AutoShape 16"/>
          <p:cNvSpPr/>
          <p:nvPr/>
        </p:nvSpPr>
        <p:spPr>
          <a:xfrm>
            <a:off x="6248520" y="358128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pic>
        <p:nvPicPr>
          <p:cNvPr id="109" name="Picture 18" descr="Hôpital Privé du Grand Narbonne"/>
          <p:cNvPicPr/>
          <p:nvPr/>
        </p:nvPicPr>
        <p:blipFill>
          <a:blip r:embed="rId4"/>
          <a:stretch/>
        </p:blipFill>
        <p:spPr>
          <a:xfrm>
            <a:off x="0" y="3254400"/>
            <a:ext cx="4852440" cy="285300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8D58F6B0-9A23-4959-9ED9-D96BF7EB16BF}"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5496120" y="5152680"/>
            <a:ext cx="1199520" cy="283680"/>
          </a:xfrm>
          <a:prstGeom prst="rect">
            <a:avLst/>
          </a:prstGeom>
          <a:noFill/>
          <a:ln w="0">
            <a:noFill/>
          </a:ln>
        </p:spPr>
        <p:txBody>
          <a:bodyPr lIns="91440" tIns="45720" rIns="91440" bIns="45720" anchor="ctr">
            <a:noAutofit/>
          </a:bodyPr>
          <a:p>
            <a:pPr indent="0" algn="l" defTabSz="914400">
              <a:lnSpc>
                <a:spcPct val="90000"/>
              </a:lnSpc>
              <a:buNone/>
            </a:pPr>
            <a:r>
              <a:rPr lang="fr-FR" sz="1800" b="1" u="none" strike="noStrike">
                <a:solidFill>
                  <a:schemeClr val="dk1"/>
                </a:solidFill>
                <a:effectLst/>
                <a:uFillTx/>
                <a:latin typeface="Calibri Light"/>
              </a:rPr>
              <a:t>Guy Merlin</a:t>
            </a:r>
            <a:endParaRPr lang="fr-FR" sz="1800" b="0" u="none" strike="noStrike">
              <a:solidFill>
                <a:schemeClr val="dk1"/>
              </a:solidFill>
              <a:effectLst/>
              <a:uFillTx/>
              <a:latin typeface="Calibri Light"/>
            </a:endParaRPr>
          </a:p>
        </p:txBody>
      </p:sp>
      <p:pic>
        <p:nvPicPr>
          <p:cNvPr id="111" name="Picture 8" descr="Guy Merlin, promoteur immobilier"/>
          <p:cNvPicPr/>
          <p:nvPr/>
        </p:nvPicPr>
        <p:blipFill>
          <a:blip r:embed="rId1"/>
          <a:srcRect l="11015" t="3289" r="12837" b="4933"/>
          <a:stretch/>
        </p:blipFill>
        <p:spPr>
          <a:xfrm>
            <a:off x="3924360" y="1766880"/>
            <a:ext cx="4234320" cy="3328920"/>
          </a:xfrm>
          <a:prstGeom prst="rect">
            <a:avLst/>
          </a:prstGeom>
          <a:noFill/>
          <a:ln w="0">
            <a:noFill/>
          </a:ln>
        </p:spPr>
      </p:pic>
      <p:pic>
        <p:nvPicPr>
          <p:cNvPr id="112" name="Picture 6" descr="popcards.fr : Cartes postales pop et kitsch"/>
          <p:cNvPicPr/>
          <p:nvPr/>
        </p:nvPicPr>
        <p:blipFill>
          <a:blip r:embed="rId2"/>
          <a:stretch/>
        </p:blipFill>
        <p:spPr>
          <a:xfrm>
            <a:off x="8077320" y="4121640"/>
            <a:ext cx="4114440" cy="2736000"/>
          </a:xfrm>
          <a:prstGeom prst="rect">
            <a:avLst/>
          </a:prstGeom>
          <a:noFill/>
          <a:ln w="0">
            <a:noFill/>
          </a:ln>
        </p:spPr>
      </p:pic>
      <p:pic>
        <p:nvPicPr>
          <p:cNvPr id="113" name="Picture 8" descr="En Vendée, l'arc-en-ciel destructuré de Saint-Jean-de-Monts"/>
          <p:cNvPicPr/>
          <p:nvPr/>
        </p:nvPicPr>
        <p:blipFill>
          <a:blip r:embed="rId3"/>
          <a:stretch/>
        </p:blipFill>
        <p:spPr>
          <a:xfrm>
            <a:off x="0" y="4895640"/>
            <a:ext cx="3924000" cy="1962000"/>
          </a:xfrm>
          <a:prstGeom prst="rect">
            <a:avLst/>
          </a:prstGeom>
          <a:noFill/>
          <a:ln w="0">
            <a:noFill/>
          </a:ln>
        </p:spPr>
      </p:pic>
      <p:pic>
        <p:nvPicPr>
          <p:cNvPr id="114" name="Picture 12" descr="Image"/>
          <p:cNvPicPr/>
          <p:nvPr/>
        </p:nvPicPr>
        <p:blipFill>
          <a:blip r:embed="rId4"/>
          <a:stretch/>
        </p:blipFill>
        <p:spPr>
          <a:xfrm>
            <a:off x="-10440" y="0"/>
            <a:ext cx="3948120" cy="2767680"/>
          </a:xfrm>
          <a:prstGeom prst="rect">
            <a:avLst/>
          </a:prstGeom>
          <a:noFill/>
          <a:ln w="0">
            <a:noFill/>
          </a:ln>
        </p:spPr>
      </p:pic>
      <p:pic>
        <p:nvPicPr>
          <p:cNvPr id="115" name="Picture 14" descr="Quand le Tour faisait la pub des immeubles Merlin"/>
          <p:cNvPicPr/>
          <p:nvPr/>
        </p:nvPicPr>
        <p:blipFill>
          <a:blip r:embed="rId5"/>
          <a:stretch/>
        </p:blipFill>
        <p:spPr>
          <a:xfrm>
            <a:off x="8143200" y="-7560"/>
            <a:ext cx="4048560" cy="227484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019627D7-D910-4297-8434-1342EA7001D1}"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706320" y="4306320"/>
            <a:ext cx="2602800" cy="867960"/>
          </a:xfrm>
          <a:prstGeom prst="rect">
            <a:avLst/>
          </a:prstGeom>
          <a:noFill/>
          <a:ln w="0">
            <a:noFill/>
          </a:ln>
        </p:spPr>
        <p:txBody>
          <a:bodyPr lIns="91440" tIns="45720" rIns="91440" bIns="45720" anchor="ctr">
            <a:normAutofit fontScale="85000" lnSpcReduction="9999"/>
          </a:bodyPr>
          <a:p>
            <a:pPr indent="0" algn="l" defTabSz="914400">
              <a:lnSpc>
                <a:spcPct val="90000"/>
              </a:lnSpc>
              <a:buNone/>
            </a:pPr>
            <a:r>
              <a:rPr lang="fr-FR" sz="2800" b="1" u="none" strike="noStrike">
                <a:solidFill>
                  <a:schemeClr val="dk1"/>
                </a:solidFill>
                <a:effectLst/>
                <a:uFillTx/>
                <a:latin typeface="Calibri Light"/>
              </a:rPr>
              <a:t>Francis Bouygues</a:t>
            </a:r>
            <a:br>
              <a:rPr sz="4400"/>
            </a:br>
            <a:r>
              <a:rPr lang="fr-FR" sz="4400" b="0" u="none" strike="noStrike">
                <a:solidFill>
                  <a:schemeClr val="dk1"/>
                </a:solidFill>
                <a:effectLst/>
                <a:uFillTx/>
                <a:latin typeface="Calibri Light"/>
              </a:rPr>
              <a:t>      </a:t>
            </a:r>
            <a:r>
              <a:rPr lang="fr-FR" sz="2000" b="0" u="none" strike="noStrike">
                <a:solidFill>
                  <a:schemeClr val="dk1"/>
                </a:solidFill>
                <a:effectLst/>
                <a:uFillTx/>
                <a:latin typeface="Calibri Light"/>
              </a:rPr>
              <a:t>1922-1993</a:t>
            </a:r>
            <a:endParaRPr lang="fr-FR" sz="2000" b="0" u="none" strike="noStrike">
              <a:solidFill>
                <a:schemeClr val="dk1"/>
              </a:solidFill>
              <a:effectLst/>
              <a:uFillTx/>
              <a:latin typeface="Calibri Light"/>
            </a:endParaRPr>
          </a:p>
        </p:txBody>
      </p:sp>
      <p:pic>
        <p:nvPicPr>
          <p:cNvPr id="117" name="Picture 12" descr="Francis Bouygues est mort à 70 ans, il y a 30 ans"/>
          <p:cNvPicPr/>
          <p:nvPr/>
        </p:nvPicPr>
        <p:blipFill>
          <a:blip r:embed="rId1"/>
          <a:stretch/>
        </p:blipFill>
        <p:spPr>
          <a:xfrm>
            <a:off x="619560" y="450000"/>
            <a:ext cx="2775960" cy="3697920"/>
          </a:xfrm>
          <a:prstGeom prst="rect">
            <a:avLst/>
          </a:prstGeom>
          <a:noFill/>
          <a:ln w="0">
            <a:noFill/>
          </a:ln>
        </p:spPr>
      </p:pic>
      <p:pic>
        <p:nvPicPr>
          <p:cNvPr id="118" name="Picture 2" descr="Graphique 8. – Bouygues, un nouveau rival. Chiffres d’affaires en francs constants 1970."/>
          <p:cNvPicPr/>
          <p:nvPr/>
        </p:nvPicPr>
        <p:blipFill>
          <a:blip r:embed="rId2"/>
          <a:stretch/>
        </p:blipFill>
        <p:spPr>
          <a:xfrm>
            <a:off x="4717440" y="3633480"/>
            <a:ext cx="3737520" cy="2305800"/>
          </a:xfrm>
          <a:prstGeom prst="rect">
            <a:avLst/>
          </a:prstGeom>
          <a:noFill/>
          <a:ln w="0">
            <a:noFill/>
          </a:ln>
        </p:spPr>
      </p:pic>
      <p:pic>
        <p:nvPicPr>
          <p:cNvPr id="119" name="Picture 2" descr="Identité Bouygues - Portfolio par Bruno EMPTOZ-LACÔTE | GraphicJobs.com"/>
          <p:cNvPicPr/>
          <p:nvPr/>
        </p:nvPicPr>
        <p:blipFill>
          <a:blip r:embed="rId3"/>
          <a:stretch/>
        </p:blipFill>
        <p:spPr>
          <a:xfrm>
            <a:off x="9097560" y="450000"/>
            <a:ext cx="2908440" cy="2057040"/>
          </a:xfrm>
          <a:prstGeom prst="rect">
            <a:avLst/>
          </a:prstGeom>
          <a:noFill/>
          <a:ln w="0">
            <a:noFill/>
          </a:ln>
        </p:spPr>
      </p:pic>
      <p:pic>
        <p:nvPicPr>
          <p:cNvPr id="120" name="Picture 4" descr="Service client Bouygues Immobilier via le service téléphonique"/>
          <p:cNvPicPr/>
          <p:nvPr/>
        </p:nvPicPr>
        <p:blipFill>
          <a:blip r:embed="rId4"/>
          <a:stretch/>
        </p:blipFill>
        <p:spPr>
          <a:xfrm>
            <a:off x="8979840" y="4742280"/>
            <a:ext cx="3026520" cy="1264320"/>
          </a:xfrm>
          <a:prstGeom prst="rect">
            <a:avLst/>
          </a:prstGeom>
          <a:noFill/>
          <a:ln w="0">
            <a:noFill/>
          </a:ln>
        </p:spPr>
      </p:pic>
      <p:pic>
        <p:nvPicPr>
          <p:cNvPr id="121" name="Picture 6" descr="Achat Vente aux Enchères Petites Annonces - Mascoo"/>
          <p:cNvPicPr/>
          <p:nvPr/>
        </p:nvPicPr>
        <p:blipFill>
          <a:blip r:embed="rId5"/>
          <a:stretch/>
        </p:blipFill>
        <p:spPr>
          <a:xfrm>
            <a:off x="9306000" y="2789640"/>
            <a:ext cx="2374200" cy="1686960"/>
          </a:xfrm>
          <a:prstGeom prst="rect">
            <a:avLst/>
          </a:prstGeom>
          <a:noFill/>
          <a:ln w="0">
            <a:noFill/>
          </a:ln>
        </p:spPr>
      </p:pic>
      <p:pic>
        <p:nvPicPr>
          <p:cNvPr id="122" name="Picture 8"/>
          <p:cNvPicPr/>
          <p:nvPr/>
        </p:nvPicPr>
        <p:blipFill>
          <a:blip r:embed="rId6"/>
          <a:stretch/>
        </p:blipFill>
        <p:spPr>
          <a:xfrm>
            <a:off x="3865320" y="450000"/>
            <a:ext cx="4930200" cy="277308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AF636290-3A28-43C6-ACC4-74270CF51520}" type="slidenum">
              <a:t>12</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4642560" y="5643360"/>
            <a:ext cx="2907000" cy="490320"/>
          </a:xfrm>
          <a:prstGeom prst="rect">
            <a:avLst/>
          </a:prstGeom>
          <a:noFill/>
          <a:ln w="0">
            <a:noFill/>
          </a:ln>
        </p:spPr>
        <p:txBody>
          <a:bodyPr lIns="91440" tIns="45720" rIns="91440" bIns="45720" anchor="ctr">
            <a:normAutofit fontScale="47500" lnSpcReduction="19999"/>
          </a:bodyPr>
          <a:p>
            <a:pPr indent="0" algn="l" defTabSz="914400">
              <a:lnSpc>
                <a:spcPct val="90000"/>
              </a:lnSpc>
              <a:buNone/>
            </a:pPr>
            <a:r>
              <a:rPr lang="fr-FR" sz="2800" b="1" u="none" strike="noStrike">
                <a:solidFill>
                  <a:schemeClr val="dk1"/>
                </a:solidFill>
                <a:effectLst/>
                <a:uFillTx/>
                <a:latin typeface="Calibri Light"/>
              </a:rPr>
              <a:t>Jean-Claude Aaron</a:t>
            </a:r>
            <a:br>
              <a:rPr sz="4400"/>
            </a:br>
            <a:r>
              <a:rPr lang="fr-FR" sz="4400" b="0" u="none" strike="noStrike">
                <a:solidFill>
                  <a:schemeClr val="dk1"/>
                </a:solidFill>
                <a:effectLst/>
                <a:uFillTx/>
                <a:latin typeface="Calibri Light"/>
              </a:rPr>
              <a:t>        </a:t>
            </a:r>
            <a:r>
              <a:rPr lang="fr-FR" sz="2000" b="0" u="none" strike="noStrike">
                <a:solidFill>
                  <a:schemeClr val="dk1"/>
                </a:solidFill>
                <a:effectLst/>
                <a:uFillTx/>
                <a:latin typeface="Calibri Light"/>
              </a:rPr>
              <a:t>1916-2006</a:t>
            </a:r>
            <a:endParaRPr lang="fr-FR" sz="2000" b="0" u="none" strike="noStrike">
              <a:solidFill>
                <a:schemeClr val="dk1"/>
              </a:solidFill>
              <a:effectLst/>
              <a:uFillTx/>
              <a:latin typeface="Calibri Light"/>
            </a:endParaRPr>
          </a:p>
        </p:txBody>
      </p:sp>
      <p:pic>
        <p:nvPicPr>
          <p:cNvPr id="124" name="Picture 6" descr="Le témoignage de Jean-Claude Aaron sur Michel Junot - Mémoires de Guerre"/>
          <p:cNvPicPr/>
          <p:nvPr/>
        </p:nvPicPr>
        <p:blipFill>
          <a:blip r:embed="rId1"/>
          <a:stretch/>
        </p:blipFill>
        <p:spPr>
          <a:xfrm>
            <a:off x="5034240" y="1778400"/>
            <a:ext cx="2220840" cy="3091320"/>
          </a:xfrm>
          <a:prstGeom prst="rect">
            <a:avLst/>
          </a:prstGeom>
          <a:noFill/>
          <a:ln w="0">
            <a:noFill/>
          </a:ln>
        </p:spPr>
      </p:pic>
      <p:sp>
        <p:nvSpPr>
          <p:cNvPr id="125" name="AutoShape 2" descr="Visiter la Tour Montparnasse : Tarifs, horaires, prix du billet ..."/>
          <p:cNvSpPr/>
          <p:nvPr/>
        </p:nvSpPr>
        <p:spPr>
          <a:xfrm>
            <a:off x="5943600" y="327672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126" name="AutoShape 4" descr="Visiter la Tour Montparnasse : Tarifs, horaires, prix du billet ..."/>
          <p:cNvSpPr/>
          <p:nvPr/>
        </p:nvSpPr>
        <p:spPr>
          <a:xfrm>
            <a:off x="6095880" y="342900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127" name="AutoShape 6" descr="Visiter la Tour Montparnasse : Tarifs, horaires, prix du billet ..."/>
          <p:cNvSpPr/>
          <p:nvPr/>
        </p:nvSpPr>
        <p:spPr>
          <a:xfrm>
            <a:off x="8131320" y="180828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pic>
        <p:nvPicPr>
          <p:cNvPr id="128" name="Picture 8" descr="Un escape game géant est organisé dans la tour Montparnasse au profit ..."/>
          <p:cNvPicPr/>
          <p:nvPr/>
        </p:nvPicPr>
        <p:blipFill>
          <a:blip r:embed="rId2"/>
          <a:stretch/>
        </p:blipFill>
        <p:spPr>
          <a:xfrm>
            <a:off x="7439760" y="1778400"/>
            <a:ext cx="4888800" cy="3664800"/>
          </a:xfrm>
          <a:prstGeom prst="rect">
            <a:avLst/>
          </a:prstGeom>
          <a:noFill/>
          <a:ln w="0">
            <a:noFill/>
          </a:ln>
        </p:spPr>
      </p:pic>
      <p:pic>
        <p:nvPicPr>
          <p:cNvPr id="129" name="Picture 10" descr="Cosmos Club Hotel, Moscow, Russia - Booking.com"/>
          <p:cNvPicPr/>
          <p:nvPr/>
        </p:nvPicPr>
        <p:blipFill>
          <a:blip r:embed="rId3"/>
          <a:stretch/>
        </p:blipFill>
        <p:spPr>
          <a:xfrm>
            <a:off x="-11520" y="1745280"/>
            <a:ext cx="4862520" cy="366480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45806F67-2049-492D-B77F-8F05631700D5}"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5330880" y="4897080"/>
            <a:ext cx="1926720" cy="775800"/>
          </a:xfrm>
          <a:prstGeom prst="rect">
            <a:avLst/>
          </a:prstGeom>
          <a:noFill/>
          <a:ln w="0">
            <a:noFill/>
          </a:ln>
        </p:spPr>
        <p:txBody>
          <a:bodyPr lIns="91440" tIns="45720" rIns="91440" bIns="45720" anchor="ctr">
            <a:normAutofit/>
          </a:bodyPr>
          <a:p>
            <a:pPr indent="0" algn="l" defTabSz="914400">
              <a:lnSpc>
                <a:spcPct val="90000"/>
              </a:lnSpc>
              <a:buNone/>
            </a:pPr>
            <a:r>
              <a:rPr lang="fr-FR" sz="2400" b="1" u="none" strike="noStrike">
                <a:solidFill>
                  <a:schemeClr val="dk1"/>
                </a:solidFill>
                <a:effectLst/>
                <a:uFillTx/>
                <a:latin typeface="Calibri Light"/>
              </a:rPr>
              <a:t>Michel Mauer</a:t>
            </a:r>
            <a:br>
              <a:rPr sz="2400"/>
            </a:br>
            <a:r>
              <a:rPr lang="fr-FR" sz="2400" b="1" u="none" strike="noStrike">
                <a:solidFill>
                  <a:schemeClr val="dk1"/>
                </a:solidFill>
                <a:effectLst/>
                <a:uFillTx/>
                <a:latin typeface="Calibri Light"/>
              </a:rPr>
              <a:t>      </a:t>
            </a:r>
            <a:r>
              <a:rPr lang="fr-FR" sz="1800" b="1" u="none" strike="noStrike">
                <a:solidFill>
                  <a:schemeClr val="dk1"/>
                </a:solidFill>
                <a:effectLst/>
                <a:uFillTx/>
                <a:latin typeface="Calibri Light"/>
              </a:rPr>
              <a:t>1930-2018</a:t>
            </a:r>
            <a:endParaRPr lang="fr-FR" sz="1800" b="0" u="none" strike="noStrike">
              <a:solidFill>
                <a:schemeClr val="dk1"/>
              </a:solidFill>
              <a:effectLst/>
              <a:uFillTx/>
              <a:latin typeface="Calibri Light"/>
            </a:endParaRPr>
          </a:p>
        </p:txBody>
      </p:sp>
      <p:pic>
        <p:nvPicPr>
          <p:cNvPr id="131" name="Picture 10" descr="COGEDIM a 50 ans – Le Blog-Notes de Michel Desmoulin"/>
          <p:cNvPicPr/>
          <p:nvPr/>
        </p:nvPicPr>
        <p:blipFill>
          <a:blip r:embed="rId1"/>
          <a:stretch/>
        </p:blipFill>
        <p:spPr>
          <a:xfrm>
            <a:off x="4856040" y="1203480"/>
            <a:ext cx="3054960" cy="3324960"/>
          </a:xfrm>
          <a:prstGeom prst="rect">
            <a:avLst/>
          </a:prstGeom>
          <a:noFill/>
          <a:ln w="0">
            <a:noFill/>
          </a:ln>
        </p:spPr>
      </p:pic>
      <p:pic>
        <p:nvPicPr>
          <p:cNvPr id="132" name="Picture 4" descr="COGEDIM a 50 ans (suite) – Le Blog-Notes de Michel Desmoulin"/>
          <p:cNvPicPr/>
          <p:nvPr/>
        </p:nvPicPr>
        <p:blipFill>
          <a:blip r:embed="rId2"/>
          <a:stretch/>
        </p:blipFill>
        <p:spPr>
          <a:xfrm>
            <a:off x="8029440" y="984600"/>
            <a:ext cx="3568680" cy="4826520"/>
          </a:xfrm>
          <a:prstGeom prst="rect">
            <a:avLst/>
          </a:prstGeom>
          <a:noFill/>
          <a:ln w="0">
            <a:noFill/>
          </a:ln>
        </p:spPr>
      </p:pic>
      <p:pic>
        <p:nvPicPr>
          <p:cNvPr id="133" name="Picture 6" descr="Grand Pavois de Paris — Wikipédia"/>
          <p:cNvPicPr/>
          <p:nvPr/>
        </p:nvPicPr>
        <p:blipFill>
          <a:blip r:embed="rId3"/>
          <a:stretch/>
        </p:blipFill>
        <p:spPr>
          <a:xfrm>
            <a:off x="203400" y="1260360"/>
            <a:ext cx="4363200" cy="326808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66950403-7029-45BA-AFB1-A27090533087}"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4854600" y="4192200"/>
            <a:ext cx="2482560" cy="658800"/>
          </a:xfrm>
          <a:prstGeom prst="rect">
            <a:avLst/>
          </a:prstGeom>
          <a:noFill/>
          <a:ln w="0">
            <a:noFill/>
          </a:ln>
        </p:spPr>
        <p:txBody>
          <a:bodyPr lIns="91440" tIns="45720" rIns="91440" bIns="45720" anchor="ctr">
            <a:normAutofit/>
          </a:bodyPr>
          <a:p>
            <a:pPr indent="0" algn="l" defTabSz="914400">
              <a:lnSpc>
                <a:spcPct val="90000"/>
              </a:lnSpc>
              <a:buNone/>
            </a:pPr>
            <a:r>
              <a:rPr lang="fr-FR" sz="3600" b="0" u="none" strike="noStrike">
                <a:solidFill>
                  <a:schemeClr val="dk1"/>
                </a:solidFill>
                <a:effectLst/>
                <a:uFillTx/>
                <a:latin typeface="Calibri Light"/>
              </a:rPr>
              <a:t>Guy Nafilian</a:t>
            </a:r>
            <a:endParaRPr lang="fr-FR" sz="3600" b="0" u="none" strike="noStrike">
              <a:solidFill>
                <a:schemeClr val="dk1"/>
              </a:solidFill>
              <a:effectLst/>
              <a:uFillTx/>
              <a:latin typeface="Calibri Light"/>
            </a:endParaRPr>
          </a:p>
        </p:txBody>
      </p:sp>
      <p:pic>
        <p:nvPicPr>
          <p:cNvPr id="135" name="Picture 4" descr="L’ancien patron de Kaufman &amp; Broad défie la crise du logement | Les Echos"/>
          <p:cNvPicPr/>
          <p:nvPr/>
        </p:nvPicPr>
        <p:blipFill>
          <a:blip r:embed="rId1"/>
          <a:stretch/>
        </p:blipFill>
        <p:spPr>
          <a:xfrm>
            <a:off x="4038480" y="1690560"/>
            <a:ext cx="4114440" cy="2314080"/>
          </a:xfrm>
          <a:prstGeom prst="rect">
            <a:avLst/>
          </a:prstGeom>
          <a:noFill/>
          <a:ln w="0">
            <a:noFill/>
          </a:ln>
        </p:spPr>
      </p:pic>
      <p:pic>
        <p:nvPicPr>
          <p:cNvPr id="136" name="Picture 6" descr="Histoire des publicités de Paris Match, les publicités des années 1950 ..."/>
          <p:cNvPicPr/>
          <p:nvPr/>
        </p:nvPicPr>
        <p:blipFill>
          <a:blip r:embed="rId2"/>
          <a:stretch/>
        </p:blipFill>
        <p:spPr>
          <a:xfrm>
            <a:off x="0" y="0"/>
            <a:ext cx="3870720" cy="2464920"/>
          </a:xfrm>
          <a:prstGeom prst="rect">
            <a:avLst/>
          </a:prstGeom>
          <a:noFill/>
          <a:ln w="0">
            <a:noFill/>
          </a:ln>
        </p:spPr>
      </p:pic>
      <p:pic>
        <p:nvPicPr>
          <p:cNvPr id="137" name="Picture 8" descr="KAUFMAN &amp; BROAD - Universités des Mairies de l'Ouest Parisien"/>
          <p:cNvPicPr/>
          <p:nvPr/>
        </p:nvPicPr>
        <p:blipFill>
          <a:blip r:embed="rId3"/>
          <a:stretch/>
        </p:blipFill>
        <p:spPr>
          <a:xfrm>
            <a:off x="8321040" y="0"/>
            <a:ext cx="3870720" cy="1857600"/>
          </a:xfrm>
          <a:prstGeom prst="rect">
            <a:avLst/>
          </a:prstGeom>
          <a:noFill/>
          <a:ln w="0">
            <a:noFill/>
          </a:ln>
        </p:spPr>
      </p:pic>
      <p:pic>
        <p:nvPicPr>
          <p:cNvPr id="138" name="Picture 14" descr="image"/>
          <p:cNvPicPr/>
          <p:nvPr/>
        </p:nvPicPr>
        <p:blipFill>
          <a:blip r:embed="rId4"/>
          <a:srcRect l="6751" t="7366" r="0" b="0"/>
          <a:stretch/>
        </p:blipFill>
        <p:spPr>
          <a:xfrm>
            <a:off x="2880" y="4392720"/>
            <a:ext cx="4102560" cy="2619720"/>
          </a:xfrm>
          <a:prstGeom prst="rect">
            <a:avLst/>
          </a:prstGeom>
          <a:noFill/>
          <a:ln w="0">
            <a:noFill/>
          </a:ln>
        </p:spPr>
      </p:pic>
      <p:pic>
        <p:nvPicPr>
          <p:cNvPr id="139" name="Picture 16"/>
          <p:cNvPicPr/>
          <p:nvPr/>
        </p:nvPicPr>
        <p:blipFill>
          <a:blip r:embed="rId5"/>
          <a:stretch/>
        </p:blipFill>
        <p:spPr>
          <a:xfrm>
            <a:off x="8013240" y="4851360"/>
            <a:ext cx="4178520" cy="2037240"/>
          </a:xfrm>
          <a:prstGeom prst="rect">
            <a:avLst/>
          </a:prstGeom>
          <a:noFill/>
          <a:ln w="0">
            <a:noFill/>
          </a:ln>
        </p:spPr>
      </p:pic>
      <p:pic>
        <p:nvPicPr>
          <p:cNvPr id="140" name="Picture 2" descr="Affichage dynamique pour l'immobilier - Groupe Dynamic View"/>
          <p:cNvPicPr/>
          <p:nvPr/>
        </p:nvPicPr>
        <p:blipFill>
          <a:blip r:embed="rId6"/>
          <a:stretch/>
        </p:blipFill>
        <p:spPr>
          <a:xfrm>
            <a:off x="8462520" y="2298600"/>
            <a:ext cx="3587760" cy="205596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9560CE0E-9A9B-4C4A-AFD3-F09132888B84}" type="slidenum">
              <a:t>15</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4138200" y="317520"/>
            <a:ext cx="3746520" cy="744120"/>
          </a:xfrm>
          <a:prstGeom prst="rect">
            <a:avLst/>
          </a:prstGeom>
          <a:noFill/>
          <a:ln w="0">
            <a:noFill/>
          </a:ln>
        </p:spPr>
        <p:txBody>
          <a:bodyPr lIns="91440" tIns="45720" rIns="91440" bIns="45720" anchor="ctr">
            <a:normAutofit fontScale="85000" lnSpcReduction="9999"/>
          </a:bodyPr>
          <a:p>
            <a:pPr indent="0" algn="l" defTabSz="914400">
              <a:lnSpc>
                <a:spcPct val="90000"/>
              </a:lnSpc>
              <a:buNone/>
            </a:pPr>
            <a:r>
              <a:rPr lang="fr-FR" sz="3200" b="1" u="none" strike="noStrike">
                <a:solidFill>
                  <a:schemeClr val="dk1"/>
                </a:solidFill>
                <a:effectLst/>
                <a:uFillTx/>
                <a:latin typeface="Calibri Light"/>
              </a:rPr>
              <a:t>La ville, ça marche ?......</a:t>
            </a:r>
            <a:endParaRPr lang="fr-FR" sz="3200" b="0" u="none" strike="noStrike">
              <a:solidFill>
                <a:schemeClr val="dk1"/>
              </a:solidFill>
              <a:effectLst/>
              <a:uFillTx/>
              <a:latin typeface="Calibri Light"/>
            </a:endParaRPr>
          </a:p>
        </p:txBody>
      </p:sp>
      <p:sp>
        <p:nvSpPr>
          <p:cNvPr id="142" name="PlaceHolder 2"/>
          <p:cNvSpPr>
            <a:spLocks noGrp="1"/>
          </p:cNvSpPr>
          <p:nvPr>
            <p:ph/>
          </p:nvPr>
        </p:nvSpPr>
        <p:spPr>
          <a:xfrm>
            <a:off x="753840" y="5072760"/>
            <a:ext cx="10515240" cy="1085040"/>
          </a:xfrm>
          <a:prstGeom prst="rect">
            <a:avLst/>
          </a:prstGeom>
          <a:noFill/>
          <a:ln w="0">
            <a:noFill/>
          </a:ln>
        </p:spPr>
        <p:txBody>
          <a:bodyPr lIns="91440" tIns="45720" rIns="91440" bIns="45720" anchor="t">
            <a:normAutofit/>
          </a:bodyPr>
          <a:p>
            <a:pPr indent="0" algn="ctr" defTabSz="914400">
              <a:lnSpc>
                <a:spcPct val="90000"/>
              </a:lnSpc>
              <a:spcBef>
                <a:spcPts val="1001"/>
              </a:spcBef>
              <a:buNone/>
              <a:tabLst>
                <a:tab pos="0" algn="l"/>
              </a:tabLst>
            </a:pPr>
            <a:r>
              <a:rPr lang="fr-FR" sz="1800" b="0" u="none" strike="noStrike">
                <a:solidFill>
                  <a:schemeClr val="dk1"/>
                </a:solidFill>
                <a:effectLst/>
                <a:uFillTx/>
                <a:latin typeface="Calibri"/>
              </a:rPr>
              <a:t>Editions Le Moniteur</a:t>
            </a:r>
            <a:endParaRPr lang="fr-FR" sz="18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1800" b="0" u="none" strike="noStrike">
                <a:solidFill>
                  <a:schemeClr val="dk1"/>
                </a:solidFill>
                <a:effectLst/>
                <a:uFillTx/>
                <a:latin typeface="Calibri"/>
              </a:rPr>
              <a:t>Plan Bâtiment durable</a:t>
            </a:r>
            <a:endParaRPr lang="fr-FR" sz="18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1600" b="0" u="none" strike="noStrike">
                <a:solidFill>
                  <a:schemeClr val="dk1"/>
                </a:solidFill>
                <a:effectLst/>
                <a:uFillTx/>
                <a:latin typeface="Calibri"/>
              </a:rPr>
              <a:t>PARUTION  4° trimestre 2023</a:t>
            </a:r>
            <a:endParaRPr lang="fr-FR" sz="1600" b="0" u="none" strike="noStrike">
              <a:solidFill>
                <a:schemeClr val="dk1"/>
              </a:solidFill>
              <a:effectLst/>
              <a:uFillTx/>
              <a:latin typeface="Calibri"/>
            </a:endParaRPr>
          </a:p>
        </p:txBody>
      </p:sp>
      <p:pic>
        <p:nvPicPr>
          <p:cNvPr id="143" name="Image 6"/>
          <p:cNvPicPr/>
          <p:nvPr/>
        </p:nvPicPr>
        <p:blipFill>
          <a:blip r:embed="rId1"/>
          <a:stretch/>
        </p:blipFill>
        <p:spPr>
          <a:xfrm>
            <a:off x="3509280" y="1343160"/>
            <a:ext cx="5173200" cy="3448080"/>
          </a:xfrm>
          <a:prstGeom prst="rect">
            <a:avLst/>
          </a:prstGeom>
          <a:noFill/>
          <a:ln w="0">
            <a:noFill/>
          </a:ln>
        </p:spPr>
      </p:pic>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AB498FA7-C8F1-4E38-82B6-CC43894FCFD1}"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fontScale="70000" lnSpcReduction="19999"/>
          </a:bodyPr>
          <a:p>
            <a:pPr indent="0" algn="l" defTabSz="914400">
              <a:lnSpc>
                <a:spcPct val="90000"/>
              </a:lnSpc>
              <a:buNone/>
            </a:pPr>
            <a:r>
              <a:rPr lang="fr-FR" sz="4400" b="0" u="sng" strike="noStrike">
                <a:solidFill>
                  <a:schemeClr val="dk1"/>
                </a:solidFill>
                <a:effectLst/>
                <a:uFillTx/>
                <a:latin typeface="HP Simplified"/>
                <a:ea typeface="Calibri"/>
              </a:rPr>
              <a:t>Marcher dans la ville des proximités </a:t>
            </a:r>
            <a:r>
              <a:rPr lang="fr-FR" sz="4400" b="0" u="sng" strike="noStrike">
                <a:solidFill>
                  <a:schemeClr val="dk1"/>
                </a:solidFill>
                <a:effectLst/>
                <a:uFillTx/>
                <a:latin typeface="HP Simplified"/>
                <a:ea typeface="Calibri"/>
              </a:rPr>
              <a:t>par la commande publique avec l’industrie immobilière  </a:t>
            </a:r>
            <a:br>
              <a:rPr sz="4400"/>
            </a:br>
            <a:endParaRPr lang="fr-FR" sz="4400" b="0" u="none" strike="noStrike">
              <a:solidFill>
                <a:schemeClr val="dk1"/>
              </a:solidFill>
              <a:effectLst/>
              <a:uFillTx/>
              <a:latin typeface="Calibri Light"/>
            </a:endParaRPr>
          </a:p>
        </p:txBody>
      </p:sp>
      <p:sp>
        <p:nvSpPr>
          <p:cNvPr id="145" name="PlaceHolder 2"/>
          <p:cNvSpPr>
            <a:spLocks noGrp="1"/>
          </p:cNvSpPr>
          <p:nvPr>
            <p:ph/>
          </p:nvPr>
        </p:nvSpPr>
        <p:spPr>
          <a:xfrm>
            <a:off x="537120" y="1765800"/>
            <a:ext cx="4681440" cy="3908160"/>
          </a:xfrm>
          <a:prstGeom prst="rect">
            <a:avLst/>
          </a:prstGeom>
          <a:noFill/>
          <a:ln w="0">
            <a:noFill/>
          </a:ln>
        </p:spPr>
        <p:txBody>
          <a:bodyPr lIns="91440" tIns="45720" rIns="91440" bIns="45720" anchor="t">
            <a:normAutofit fontScale="70000" lnSpcReduction="19999"/>
          </a:bodyPr>
          <a:p>
            <a:pPr marL="228600" indent="-228600" algn="just" defTabSz="914400">
              <a:lnSpc>
                <a:spcPct val="107000"/>
              </a:lnSpc>
              <a:spcBef>
                <a:spcPts val="1001"/>
              </a:spcBef>
              <a:spcAft>
                <a:spcPts val="799"/>
              </a:spcAft>
              <a:buClr>
                <a:srgbClr val="000066"/>
              </a:buClr>
              <a:buFont typeface="Arial"/>
              <a:buChar char="-"/>
            </a:pPr>
            <a:r>
              <a:rPr lang="fr-FR" sz="3000" b="1" u="none" strike="noStrike">
                <a:solidFill>
                  <a:schemeClr val="dk1"/>
                </a:solidFill>
                <a:effectLst/>
                <a:uFillTx/>
                <a:latin typeface="HP Simplified"/>
                <a:ea typeface="Calibri"/>
              </a:rPr>
              <a:t>la </a:t>
            </a:r>
            <a:r>
              <a:rPr lang="fr-FR" sz="3000" b="1" u="none" strike="noStrike">
                <a:solidFill>
                  <a:schemeClr val="dk1"/>
                </a:solidFill>
                <a:effectLst/>
                <a:uFillTx/>
                <a:latin typeface="HP Simplified"/>
                <a:ea typeface="Times New Roman"/>
              </a:rPr>
              <a:t>ville des proximités </a:t>
            </a:r>
            <a:r>
              <a:rPr lang="fr-FR" sz="3000" b="0" u="none" strike="noStrike">
                <a:solidFill>
                  <a:schemeClr val="dk1"/>
                </a:solidFill>
                <a:effectLst/>
                <a:uFillTx/>
                <a:latin typeface="HP Simplified"/>
                <a:ea typeface="Times New Roman"/>
              </a:rPr>
              <a:t>: du </a:t>
            </a:r>
            <a:r>
              <a:rPr lang="fr-FR" sz="3000" b="0" i="1" u="none" strike="noStrike">
                <a:solidFill>
                  <a:schemeClr val="dk1"/>
                </a:solidFill>
                <a:effectLst/>
                <a:uFillTx/>
                <a:latin typeface="HP Simplified"/>
                <a:ea typeface="Times New Roman"/>
              </a:rPr>
              <a:t>quart d’heure</a:t>
            </a:r>
            <a:r>
              <a:rPr lang="fr-FR" sz="3000" b="0" u="none" strike="noStrike">
                <a:solidFill>
                  <a:schemeClr val="dk1"/>
                </a:solidFill>
                <a:effectLst/>
                <a:uFillTx/>
                <a:latin typeface="HP Simplified"/>
                <a:ea typeface="Times New Roman"/>
              </a:rPr>
              <a:t>, ou des itinéraires ?</a:t>
            </a:r>
            <a:endParaRPr lang="fr-FR" sz="3000" b="0" u="none" strike="noStrike">
              <a:solidFill>
                <a:schemeClr val="dk1"/>
              </a:solidFill>
              <a:effectLst/>
              <a:uFillTx/>
              <a:latin typeface="Calibri"/>
            </a:endParaRPr>
          </a:p>
          <a:p>
            <a:pPr marL="228600" indent="-228600" algn="just" defTabSz="914400">
              <a:lnSpc>
                <a:spcPct val="107000"/>
              </a:lnSpc>
              <a:spcBef>
                <a:spcPts val="1001"/>
              </a:spcBef>
              <a:spcAft>
                <a:spcPts val="799"/>
              </a:spcAft>
              <a:buClr>
                <a:srgbClr val="000066"/>
              </a:buClr>
              <a:buFont typeface="Arial"/>
              <a:buChar char="-"/>
            </a:pPr>
            <a:r>
              <a:rPr lang="fr-FR" sz="3000" b="1" u="none" strike="noStrike">
                <a:solidFill>
                  <a:schemeClr val="dk1"/>
                </a:solidFill>
                <a:effectLst/>
                <a:uFillTx/>
                <a:latin typeface="HP Simplified"/>
                <a:ea typeface="Times New Roman"/>
              </a:rPr>
              <a:t>l’équipement du sol urbain</a:t>
            </a:r>
            <a:r>
              <a:rPr lang="fr-FR" sz="3000" b="0" u="none" strike="noStrike">
                <a:solidFill>
                  <a:schemeClr val="dk1"/>
                </a:solidFill>
                <a:effectLst/>
                <a:uFillTx/>
                <a:latin typeface="HP Simplified"/>
                <a:ea typeface="Times New Roman"/>
              </a:rPr>
              <a:t>:  interface entre la puissance publique et les usages privés  </a:t>
            </a:r>
            <a:endParaRPr lang="fr-FR" sz="3000" b="0" u="none" strike="noStrike">
              <a:solidFill>
                <a:schemeClr val="dk1"/>
              </a:solidFill>
              <a:effectLst/>
              <a:uFillTx/>
              <a:latin typeface="Calibri"/>
            </a:endParaRPr>
          </a:p>
          <a:p>
            <a:pPr marL="228600" indent="-228600" algn="just" defTabSz="914400">
              <a:lnSpc>
                <a:spcPct val="107000"/>
              </a:lnSpc>
              <a:spcBef>
                <a:spcPts val="1001"/>
              </a:spcBef>
              <a:spcAft>
                <a:spcPts val="799"/>
              </a:spcAft>
              <a:buClr>
                <a:srgbClr val="000066"/>
              </a:buClr>
              <a:buFont typeface="Arial"/>
              <a:buChar char="-"/>
            </a:pPr>
            <a:r>
              <a:rPr lang="fr-FR" sz="3000" b="1" u="none" strike="noStrike">
                <a:solidFill>
                  <a:schemeClr val="dk1"/>
                </a:solidFill>
                <a:effectLst/>
                <a:uFillTx/>
                <a:latin typeface="HP Simplified"/>
                <a:ea typeface="Times New Roman"/>
              </a:rPr>
              <a:t>l’occupation du trottoir:  </a:t>
            </a:r>
            <a:r>
              <a:rPr lang="fr-FR" sz="3000" b="0" u="none" strike="noStrike">
                <a:solidFill>
                  <a:schemeClr val="dk1"/>
                </a:solidFill>
                <a:effectLst/>
                <a:uFillTx/>
                <a:latin typeface="HP Simplified"/>
                <a:ea typeface="Times New Roman"/>
              </a:rPr>
              <a:t>un </a:t>
            </a:r>
            <a:r>
              <a:rPr lang="fr-FR" sz="3000" b="0" i="1" u="none" strike="noStrike">
                <a:solidFill>
                  <a:schemeClr val="dk1"/>
                </a:solidFill>
                <a:effectLst/>
                <a:uFillTx/>
                <a:latin typeface="HP Simplified"/>
                <a:ea typeface="Times New Roman"/>
              </a:rPr>
              <a:t>actif urbain rare</a:t>
            </a:r>
            <a:r>
              <a:rPr lang="fr-FR" sz="3000" b="0" u="none" strike="noStrike">
                <a:solidFill>
                  <a:schemeClr val="dk1"/>
                </a:solidFill>
                <a:effectLst/>
                <a:uFillTx/>
                <a:latin typeface="HP Simplified"/>
                <a:ea typeface="Times New Roman"/>
              </a:rPr>
              <a:t> à redéfinir…</a:t>
            </a:r>
            <a:endParaRPr lang="fr-FR" sz="3000" b="0" u="none" strike="noStrike">
              <a:solidFill>
                <a:schemeClr val="dk1"/>
              </a:solidFill>
              <a:effectLst/>
              <a:uFillTx/>
              <a:latin typeface="Calibri"/>
            </a:endParaRPr>
          </a:p>
          <a:p>
            <a:pPr marL="228600" indent="-228600" algn="just" defTabSz="914400">
              <a:lnSpc>
                <a:spcPct val="107000"/>
              </a:lnSpc>
              <a:spcBef>
                <a:spcPts val="1001"/>
              </a:spcBef>
              <a:spcAft>
                <a:spcPts val="799"/>
              </a:spcAft>
              <a:buClr>
                <a:srgbClr val="000066"/>
              </a:buClr>
              <a:buFont typeface="Arial"/>
              <a:buChar char="-"/>
            </a:pPr>
            <a:r>
              <a:rPr lang="fr-FR" sz="3000" b="0" u="none" strike="noStrike">
                <a:solidFill>
                  <a:schemeClr val="dk1"/>
                </a:solidFill>
                <a:effectLst/>
                <a:uFillTx/>
                <a:latin typeface="HP Simplified"/>
                <a:ea typeface="Times New Roman"/>
              </a:rPr>
              <a:t>l’irruption </a:t>
            </a:r>
            <a:r>
              <a:rPr lang="fr-FR" sz="3000" b="0" u="none" strike="noStrike">
                <a:solidFill>
                  <a:schemeClr val="dk1"/>
                </a:solidFill>
                <a:effectLst/>
                <a:uFillTx/>
                <a:latin typeface="HP Simplified"/>
                <a:ea typeface="Calibri"/>
              </a:rPr>
              <a:t>des </a:t>
            </a:r>
            <a:r>
              <a:rPr lang="fr-FR" sz="3000" b="1" u="none" strike="noStrike">
                <a:solidFill>
                  <a:schemeClr val="dk1"/>
                </a:solidFill>
                <a:effectLst/>
                <a:uFillTx/>
                <a:latin typeface="HP Simplified"/>
                <a:ea typeface="Calibri"/>
              </a:rPr>
              <a:t>services numériques </a:t>
            </a:r>
            <a:r>
              <a:rPr lang="fr-FR" sz="3000" b="0" u="none" strike="noStrike">
                <a:solidFill>
                  <a:schemeClr val="dk1"/>
                </a:solidFill>
                <a:effectLst/>
                <a:uFillTx/>
                <a:latin typeface="HP Simplified"/>
                <a:ea typeface="Calibri"/>
              </a:rPr>
              <a:t>rebat les cartes</a:t>
            </a:r>
            <a:endParaRPr lang="fr-FR" sz="3000" b="0" u="none" strike="noStrike">
              <a:solidFill>
                <a:schemeClr val="dk1"/>
              </a:solidFill>
              <a:effectLst/>
              <a:uFillTx/>
              <a:latin typeface="Calibri"/>
            </a:endParaRPr>
          </a:p>
          <a:p>
            <a:pPr indent="0" algn="l" defTabSz="914400">
              <a:lnSpc>
                <a:spcPct val="90000"/>
              </a:lnSpc>
              <a:spcBef>
                <a:spcPts val="1001"/>
              </a:spcBef>
              <a:buNone/>
            </a:pPr>
            <a:endParaRPr lang="fr-FR" sz="2800" b="0" u="none" strike="noStrike">
              <a:solidFill>
                <a:schemeClr val="dk1"/>
              </a:solidFill>
              <a:effectLst/>
              <a:uFillTx/>
              <a:latin typeface="Calibri"/>
            </a:endParaRPr>
          </a:p>
        </p:txBody>
      </p:sp>
      <p:pic>
        <p:nvPicPr>
          <p:cNvPr id="146" name="Image 5" descr="illustrations, cliparts, dessins animés et icônes de voitures sur la route de ville. personnes marchant avec le crabot et faisant du vélo sur la rue. infrastructures urbaines et trafic de transport. voiture sans conducteur vectorielle plate - marche en ville"/>
          <p:cNvPicPr/>
          <p:nvPr/>
        </p:nvPicPr>
        <p:blipFill>
          <a:blip r:embed="rId1"/>
          <a:stretch/>
        </p:blipFill>
        <p:spPr>
          <a:xfrm>
            <a:off x="5621760" y="1890000"/>
            <a:ext cx="6145920" cy="3077280"/>
          </a:xfrm>
          <a:prstGeom prst="rect">
            <a:avLst/>
          </a:prstGeom>
          <a:noFill/>
          <a:ln w="0">
            <a:noFill/>
          </a:ln>
        </p:spPr>
      </p:pic>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26D52CD9-8C54-4810-982F-3129C7AC3509}"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fontScale="77500" lnSpcReduction="19999"/>
          </a:bodyPr>
          <a:p>
            <a:pPr indent="0" algn="l" defTabSz="914400">
              <a:lnSpc>
                <a:spcPct val="90000"/>
              </a:lnSpc>
              <a:buNone/>
            </a:pPr>
            <a:r>
              <a:rPr lang="fr-FR" sz="4400" b="0" u="sng" strike="noStrike">
                <a:solidFill>
                  <a:schemeClr val="dk1"/>
                </a:solidFill>
                <a:effectLst/>
                <a:uFillTx/>
                <a:latin typeface="HP Simplified"/>
                <a:ea typeface="Calibri"/>
              </a:rPr>
              <a:t>Marcher dans des espaces habités par le temps</a:t>
            </a:r>
            <a:br>
              <a:rPr sz="4400"/>
            </a:br>
            <a:endParaRPr lang="fr-FR" sz="4400" b="0" u="none" strike="noStrike">
              <a:solidFill>
                <a:schemeClr val="dk1"/>
              </a:solidFill>
              <a:effectLst/>
              <a:uFillTx/>
              <a:latin typeface="Calibri Light"/>
            </a:endParaRPr>
          </a:p>
        </p:txBody>
      </p:sp>
      <p:sp>
        <p:nvSpPr>
          <p:cNvPr id="148" name="PlaceHolder 2"/>
          <p:cNvSpPr>
            <a:spLocks noGrp="1"/>
          </p:cNvSpPr>
          <p:nvPr>
            <p:ph/>
          </p:nvPr>
        </p:nvSpPr>
        <p:spPr>
          <a:xfrm>
            <a:off x="838080" y="1825560"/>
            <a:ext cx="10515240" cy="4350960"/>
          </a:xfrm>
          <a:prstGeom prst="rect">
            <a:avLst/>
          </a:prstGeom>
          <a:noFill/>
          <a:ln w="0">
            <a:noFill/>
          </a:ln>
        </p:spPr>
        <p:txBody>
          <a:bodyPr lIns="91440" tIns="45720" rIns="91440" bIns="45720" anchor="t">
            <a:noAutofit/>
          </a:bodyPr>
          <a:p>
            <a:pPr marL="228600" indent="-228600" algn="just" defTabSz="914400">
              <a:lnSpc>
                <a:spcPct val="120000"/>
              </a:lnSpc>
              <a:spcBef>
                <a:spcPts val="1001"/>
              </a:spcBef>
              <a:spcAft>
                <a:spcPts val="1001"/>
              </a:spcAft>
              <a:buClr>
                <a:srgbClr val="000066"/>
              </a:buClr>
              <a:buFont typeface="Arial"/>
              <a:buChar char="-"/>
            </a:pPr>
            <a:r>
              <a:rPr lang="fr-FR" sz="3200" b="0" u="none" strike="noStrike">
                <a:solidFill>
                  <a:schemeClr val="dk1"/>
                </a:solidFill>
                <a:effectLst/>
                <a:uFillTx/>
                <a:latin typeface="HP Simplified"/>
                <a:ea typeface="Calibri"/>
              </a:rPr>
              <a:t>le retour de la </a:t>
            </a:r>
            <a:r>
              <a:rPr lang="fr-FR" sz="3200" b="1" u="none" strike="noStrike">
                <a:solidFill>
                  <a:schemeClr val="dk1"/>
                </a:solidFill>
                <a:effectLst/>
                <a:uFillTx/>
                <a:latin typeface="HP Simplified"/>
                <a:ea typeface="Calibri"/>
              </a:rPr>
              <a:t>marchabilité</a:t>
            </a:r>
            <a:r>
              <a:rPr lang="fr-FR" sz="3200" b="0" u="none" strike="noStrike">
                <a:solidFill>
                  <a:schemeClr val="dk1"/>
                </a:solidFill>
                <a:effectLst/>
                <a:uFillTx/>
                <a:latin typeface="HP Simplified"/>
                <a:ea typeface="Calibri"/>
              </a:rPr>
              <a:t>  </a:t>
            </a:r>
            <a:endParaRPr lang="fr-FR" sz="3200" b="0" u="none" strike="noStrike">
              <a:solidFill>
                <a:schemeClr val="dk1"/>
              </a:solidFill>
              <a:effectLst/>
              <a:uFillTx/>
              <a:latin typeface="Calibri"/>
            </a:endParaRPr>
          </a:p>
          <a:p>
            <a:pPr marL="228600" indent="-228600" algn="just" defTabSz="914400">
              <a:lnSpc>
                <a:spcPct val="120000"/>
              </a:lnSpc>
              <a:spcBef>
                <a:spcPts val="1001"/>
              </a:spcBef>
              <a:spcAft>
                <a:spcPts val="1001"/>
              </a:spcAft>
              <a:buClr>
                <a:srgbClr val="000066"/>
              </a:buClr>
              <a:buFont typeface="Arial"/>
              <a:buChar char="-"/>
            </a:pPr>
            <a:r>
              <a:rPr lang="fr-FR" sz="3200" b="0" u="none" strike="noStrike">
                <a:solidFill>
                  <a:schemeClr val="dk1"/>
                </a:solidFill>
                <a:effectLst/>
                <a:uFillTx/>
                <a:latin typeface="HP Simplified"/>
                <a:ea typeface="Calibri"/>
              </a:rPr>
              <a:t>une approche par la </a:t>
            </a:r>
            <a:r>
              <a:rPr lang="fr-FR" sz="3200" b="1" u="none" strike="noStrike">
                <a:solidFill>
                  <a:schemeClr val="dk1"/>
                </a:solidFill>
                <a:effectLst/>
                <a:uFillTx/>
                <a:latin typeface="HP Simplified"/>
                <a:ea typeface="Calibri"/>
              </a:rPr>
              <a:t>chronotopie</a:t>
            </a:r>
            <a:endParaRPr lang="fr-FR" sz="3200" b="0" u="none" strike="noStrike">
              <a:solidFill>
                <a:schemeClr val="dk1"/>
              </a:solidFill>
              <a:effectLst/>
              <a:uFillTx/>
              <a:latin typeface="Calibri"/>
            </a:endParaRPr>
          </a:p>
          <a:p>
            <a:pPr marL="228600" indent="-228600" algn="just" defTabSz="914400">
              <a:lnSpc>
                <a:spcPct val="120000"/>
              </a:lnSpc>
              <a:spcBef>
                <a:spcPts val="1001"/>
              </a:spcBef>
              <a:spcAft>
                <a:spcPts val="1001"/>
              </a:spcAft>
              <a:buClr>
                <a:srgbClr val="000066"/>
              </a:buClr>
              <a:buFont typeface="Arial"/>
              <a:buChar char="-"/>
            </a:pPr>
            <a:r>
              <a:rPr lang="fr-FR" sz="3200" b="1" u="none" strike="noStrike">
                <a:solidFill>
                  <a:schemeClr val="dk1"/>
                </a:solidFill>
                <a:effectLst/>
                <a:uFillTx/>
                <a:latin typeface="HP Simplified"/>
                <a:ea typeface="Calibri"/>
              </a:rPr>
              <a:t>mobilité</a:t>
            </a:r>
            <a:r>
              <a:rPr lang="fr-FR" sz="3200" b="0" u="none" strike="noStrike">
                <a:solidFill>
                  <a:schemeClr val="dk1"/>
                </a:solidFill>
                <a:effectLst/>
                <a:uFillTx/>
                <a:latin typeface="HP Simplified"/>
                <a:ea typeface="Calibri"/>
              </a:rPr>
              <a:t> et marche habilitée</a:t>
            </a:r>
            <a:endParaRPr lang="fr-FR" sz="3200" b="0" u="none" strike="noStrike">
              <a:solidFill>
                <a:schemeClr val="dk1"/>
              </a:solidFill>
              <a:effectLst/>
              <a:uFillTx/>
              <a:latin typeface="Calibri"/>
            </a:endParaRPr>
          </a:p>
          <a:p>
            <a:pPr marL="228600" indent="-228600" algn="just" defTabSz="914400">
              <a:lnSpc>
                <a:spcPct val="120000"/>
              </a:lnSpc>
              <a:spcBef>
                <a:spcPts val="1001"/>
              </a:spcBef>
              <a:spcAft>
                <a:spcPts val="1001"/>
              </a:spcAft>
              <a:buClr>
                <a:srgbClr val="000066"/>
              </a:buClr>
              <a:buFont typeface="Arial"/>
              <a:buChar char="-"/>
            </a:pPr>
            <a:r>
              <a:rPr lang="fr-FR" sz="3200" b="0" u="none" strike="noStrike">
                <a:solidFill>
                  <a:schemeClr val="dk1"/>
                </a:solidFill>
                <a:effectLst/>
                <a:uFillTx/>
                <a:latin typeface="HP Simplified"/>
                <a:ea typeface="Calibri"/>
              </a:rPr>
              <a:t>tout au long des </a:t>
            </a:r>
            <a:r>
              <a:rPr lang="fr-FR" sz="3200" b="1" u="none" strike="noStrike">
                <a:solidFill>
                  <a:schemeClr val="dk1"/>
                </a:solidFill>
                <a:effectLst/>
                <a:uFillTx/>
                <a:latin typeface="HP Simplified"/>
                <a:ea typeface="Calibri"/>
              </a:rPr>
              <a:t>façades</a:t>
            </a:r>
            <a:r>
              <a:rPr lang="fr-FR" sz="3200" b="0" u="none" strike="noStrike">
                <a:solidFill>
                  <a:schemeClr val="dk1"/>
                </a:solidFill>
                <a:effectLst/>
                <a:uFillTx/>
                <a:latin typeface="HP Simplified"/>
                <a:ea typeface="Calibri"/>
              </a:rPr>
              <a:t>….</a:t>
            </a:r>
            <a:endParaRPr lang="fr-FR" sz="3200" b="0" u="none" strike="noStrike">
              <a:solidFill>
                <a:schemeClr val="dk1"/>
              </a:solidFill>
              <a:effectLst/>
              <a:uFillTx/>
              <a:latin typeface="Calibri"/>
            </a:endParaRPr>
          </a:p>
          <a:p>
            <a:pPr indent="0" algn="l" defTabSz="914400">
              <a:lnSpc>
                <a:spcPct val="90000"/>
              </a:lnSpc>
              <a:spcBef>
                <a:spcPts val="1001"/>
              </a:spcBef>
              <a:buNone/>
            </a:pPr>
            <a:endParaRPr lang="fr-FR" sz="2800" b="0" u="none" strike="noStrike">
              <a:solidFill>
                <a:schemeClr val="dk1"/>
              </a:solidFill>
              <a:effectLst/>
              <a:uFillTx/>
              <a:latin typeface="Calibri"/>
            </a:endParaRPr>
          </a:p>
        </p:txBody>
      </p:sp>
      <p:pic>
        <p:nvPicPr>
          <p:cNvPr id="149" name="Image 5" descr="jeune homme voyageant par la ville - marche en ville photos et images de collection"/>
          <p:cNvPicPr/>
          <p:nvPr/>
        </p:nvPicPr>
        <p:blipFill>
          <a:blip r:embed="rId1"/>
          <a:stretch/>
        </p:blipFill>
        <p:spPr>
          <a:xfrm>
            <a:off x="7379640" y="2147400"/>
            <a:ext cx="3844800" cy="2563200"/>
          </a:xfrm>
          <a:prstGeom prst="rect">
            <a:avLst/>
          </a:prstGeom>
          <a:noFill/>
          <a:ln w="0">
            <a:noFill/>
          </a:ln>
        </p:spPr>
      </p:pic>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5FAAF1A1-1F0C-4150-988E-7247CEAD3286}"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r>
              <a:rPr lang="fr-FR" sz="4400" b="0" u="sng" strike="noStrike">
                <a:solidFill>
                  <a:schemeClr val="dk1"/>
                </a:solidFill>
                <a:effectLst/>
                <a:uFillTx/>
                <a:latin typeface="HP Simplified"/>
                <a:ea typeface="Calibri"/>
              </a:rPr>
              <a:t>Marcher avec les acteurs de la ville  </a:t>
            </a:r>
            <a:br>
              <a:rPr sz="4400"/>
            </a:br>
            <a:endParaRPr lang="fr-FR" sz="4400" b="0" u="none" strike="noStrike">
              <a:solidFill>
                <a:schemeClr val="dk1"/>
              </a:solidFill>
              <a:effectLst/>
              <a:uFillTx/>
              <a:latin typeface="Calibri Light"/>
            </a:endParaRPr>
          </a:p>
        </p:txBody>
      </p:sp>
      <p:sp>
        <p:nvSpPr>
          <p:cNvPr id="151" name="PlaceHolder 2"/>
          <p:cNvSpPr>
            <a:spLocks noGrp="1"/>
          </p:cNvSpPr>
          <p:nvPr>
            <p:ph/>
          </p:nvPr>
        </p:nvSpPr>
        <p:spPr>
          <a:xfrm>
            <a:off x="414360" y="1505520"/>
            <a:ext cx="10515240" cy="4683240"/>
          </a:xfrm>
          <a:prstGeom prst="rect">
            <a:avLst/>
          </a:prstGeom>
          <a:noFill/>
          <a:ln w="0">
            <a:noFill/>
          </a:ln>
        </p:spPr>
        <p:txBody>
          <a:bodyPr lIns="91440" tIns="45720" rIns="91440" bIns="45720" anchor="t">
            <a:normAutofit lnSpcReduction="9999"/>
          </a:bodyPr>
          <a:p>
            <a:pPr indent="0" algn="just" defTabSz="914400">
              <a:lnSpc>
                <a:spcPct val="120000"/>
              </a:lnSpc>
              <a:spcBef>
                <a:spcPts val="1001"/>
              </a:spcBef>
              <a:spcAft>
                <a:spcPts val="1001"/>
              </a:spcAft>
              <a:buNone/>
              <a:tabLst>
                <a:tab pos="0" algn="l"/>
              </a:tabLst>
            </a:pPr>
            <a:r>
              <a:rPr lang="fr-FR" sz="2000" b="0" u="none" strike="noStrike">
                <a:solidFill>
                  <a:schemeClr val="dk1"/>
                </a:solidFill>
                <a:effectLst/>
                <a:uFillTx/>
                <a:latin typeface="HP Simplified"/>
                <a:ea typeface="Times New Roman"/>
              </a:rPr>
              <a:t>- </a:t>
            </a:r>
            <a:r>
              <a:rPr lang="fr-FR" sz="2800" b="0" u="none" strike="noStrike">
                <a:solidFill>
                  <a:schemeClr val="dk1"/>
                </a:solidFill>
                <a:effectLst/>
                <a:uFillTx/>
                <a:latin typeface="HP Simplified"/>
                <a:ea typeface="Times New Roman"/>
              </a:rPr>
              <a:t>collectivités territoriales et documents d’urbanisme</a:t>
            </a:r>
            <a:endParaRPr lang="fr-FR" sz="2800" b="0" u="none" strike="noStrike">
              <a:solidFill>
                <a:schemeClr val="dk1"/>
              </a:solidFill>
              <a:effectLst/>
              <a:uFillTx/>
              <a:latin typeface="Calibri"/>
            </a:endParaRPr>
          </a:p>
          <a:p>
            <a:pPr marL="228600" indent="-228600" algn="just" defTabSz="914400">
              <a:lnSpc>
                <a:spcPct val="120000"/>
              </a:lnSpc>
              <a:spcBef>
                <a:spcPts val="1001"/>
              </a:spcBef>
              <a:buClr>
                <a:srgbClr val="000066"/>
              </a:buClr>
              <a:buFont typeface="Arial"/>
              <a:buChar char="-"/>
              <a:tabLst>
                <a:tab pos="0" algn="l"/>
              </a:tabLst>
            </a:pPr>
            <a:r>
              <a:rPr lang="fr-FR" sz="2800" b="0" u="none" strike="noStrike">
                <a:solidFill>
                  <a:schemeClr val="dk1"/>
                </a:solidFill>
                <a:effectLst/>
                <a:uFillTx/>
                <a:latin typeface="HP Simplified"/>
                <a:ea typeface="Times New Roman"/>
              </a:rPr>
              <a:t>opérateurs et études de marché</a:t>
            </a:r>
            <a:endParaRPr lang="fr-FR" sz="2800" b="0" u="none" strike="noStrike">
              <a:solidFill>
                <a:schemeClr val="dk1"/>
              </a:solidFill>
              <a:effectLst/>
              <a:uFillTx/>
              <a:latin typeface="Calibri"/>
            </a:endParaRPr>
          </a:p>
          <a:p>
            <a:pPr marL="228600" indent="-228600" algn="just" defTabSz="914400">
              <a:lnSpc>
                <a:spcPct val="120000"/>
              </a:lnSpc>
              <a:spcBef>
                <a:spcPts val="1001"/>
              </a:spcBef>
              <a:buClr>
                <a:srgbClr val="000066"/>
              </a:buClr>
              <a:buFont typeface="Arial"/>
              <a:buChar char="-"/>
              <a:tabLst>
                <a:tab pos="0" algn="l"/>
              </a:tabLst>
            </a:pPr>
            <a:r>
              <a:rPr lang="fr-FR" sz="2800" b="0" u="none" strike="noStrike">
                <a:solidFill>
                  <a:schemeClr val="dk1"/>
                </a:solidFill>
                <a:effectLst/>
                <a:uFillTx/>
                <a:latin typeface="HP Simplified"/>
                <a:ea typeface="Times New Roman"/>
              </a:rPr>
              <a:t>détenteurs et socles des projets immobiliers</a:t>
            </a:r>
            <a:endParaRPr lang="fr-FR" sz="2800" b="0" u="none" strike="noStrike">
              <a:solidFill>
                <a:schemeClr val="dk1"/>
              </a:solidFill>
              <a:effectLst/>
              <a:uFillTx/>
              <a:latin typeface="Calibri"/>
            </a:endParaRPr>
          </a:p>
          <a:p>
            <a:pPr marL="228600" indent="-228600" algn="just" defTabSz="914400">
              <a:lnSpc>
                <a:spcPct val="120000"/>
              </a:lnSpc>
              <a:spcBef>
                <a:spcPts val="1001"/>
              </a:spcBef>
              <a:buClr>
                <a:srgbClr val="000066"/>
              </a:buClr>
              <a:buFont typeface="Arial"/>
              <a:buChar char="-"/>
              <a:tabLst>
                <a:tab pos="0" algn="l"/>
              </a:tabLst>
            </a:pPr>
            <a:r>
              <a:rPr lang="fr-FR" sz="2800" b="0" u="none" strike="noStrike">
                <a:solidFill>
                  <a:schemeClr val="dk1"/>
                </a:solidFill>
                <a:effectLst/>
                <a:uFillTx/>
                <a:latin typeface="HP Simplified"/>
                <a:ea typeface="Times New Roman"/>
              </a:rPr>
              <a:t>quatre questions pour marcher plus loin…..</a:t>
            </a:r>
            <a:endParaRPr lang="fr-FR" sz="2800" b="0" u="none" strike="noStrike">
              <a:solidFill>
                <a:schemeClr val="dk1"/>
              </a:solidFill>
              <a:effectLst/>
              <a:uFillTx/>
              <a:latin typeface="Calibri"/>
            </a:endParaRPr>
          </a:p>
          <a:p>
            <a:pPr marL="468000" indent="-228600" algn="just" defTabSz="914400">
              <a:lnSpc>
                <a:spcPct val="110000"/>
              </a:lnSpc>
              <a:spcBef>
                <a:spcPts val="1001"/>
              </a:spcBef>
              <a:buClr>
                <a:srgbClr val="000066"/>
              </a:buClr>
              <a:buFont typeface="Arial"/>
              <a:buChar char="•"/>
              <a:tabLst>
                <a:tab pos="0" algn="l"/>
              </a:tabLst>
            </a:pPr>
            <a:r>
              <a:rPr lang="fr-FR" sz="2400" b="0" u="none" strike="noStrike">
                <a:solidFill>
                  <a:schemeClr val="dk1"/>
                </a:solidFill>
                <a:effectLst/>
                <a:uFillTx/>
                <a:latin typeface="HP Simplified"/>
                <a:ea typeface="Times New Roman"/>
              </a:rPr>
              <a:t>La ville intra-muros</a:t>
            </a:r>
            <a:endParaRPr lang="fr-FR" sz="2400" b="0" u="none" strike="noStrike">
              <a:solidFill>
                <a:schemeClr val="dk1"/>
              </a:solidFill>
              <a:effectLst/>
              <a:uFillTx/>
              <a:latin typeface="Calibri"/>
            </a:endParaRPr>
          </a:p>
          <a:p>
            <a:pPr marL="468000" indent="-228600" algn="just" defTabSz="914400">
              <a:lnSpc>
                <a:spcPct val="110000"/>
              </a:lnSpc>
              <a:spcBef>
                <a:spcPts val="1001"/>
              </a:spcBef>
              <a:buClr>
                <a:srgbClr val="000066"/>
              </a:buClr>
              <a:buFont typeface="Arial"/>
              <a:buChar char="•"/>
              <a:tabLst>
                <a:tab pos="0" algn="l"/>
              </a:tabLst>
            </a:pPr>
            <a:r>
              <a:rPr lang="fr-FR" sz="2400" b="0" u="none" strike="noStrike">
                <a:solidFill>
                  <a:schemeClr val="dk1"/>
                </a:solidFill>
                <a:effectLst/>
                <a:uFillTx/>
                <a:latin typeface="HP Simplified"/>
                <a:ea typeface="Times New Roman"/>
              </a:rPr>
              <a:t>Alignement public/privé</a:t>
            </a:r>
            <a:endParaRPr lang="fr-FR" sz="2400" b="0" u="none" strike="noStrike">
              <a:solidFill>
                <a:schemeClr val="dk1"/>
              </a:solidFill>
              <a:effectLst/>
              <a:uFillTx/>
              <a:latin typeface="Calibri"/>
            </a:endParaRPr>
          </a:p>
          <a:p>
            <a:pPr marL="468000" indent="-228600" algn="just" defTabSz="914400">
              <a:lnSpc>
                <a:spcPct val="110000"/>
              </a:lnSpc>
              <a:spcBef>
                <a:spcPts val="1001"/>
              </a:spcBef>
              <a:buClr>
                <a:srgbClr val="000066"/>
              </a:buClr>
              <a:buFont typeface="Arial"/>
              <a:buChar char="•"/>
              <a:tabLst>
                <a:tab pos="0" algn="l"/>
              </a:tabLst>
            </a:pPr>
            <a:r>
              <a:rPr lang="fr-FR" sz="2400" b="0" u="none" strike="noStrike">
                <a:solidFill>
                  <a:schemeClr val="dk1"/>
                </a:solidFill>
                <a:effectLst/>
                <a:uFillTx/>
                <a:latin typeface="HP Simplified"/>
                <a:ea typeface="Times New Roman"/>
              </a:rPr>
              <a:t>Démarches piétons</a:t>
            </a:r>
            <a:endParaRPr lang="fr-FR" sz="2400" b="0" u="none" strike="noStrike">
              <a:solidFill>
                <a:schemeClr val="dk1"/>
              </a:solidFill>
              <a:effectLst/>
              <a:uFillTx/>
              <a:latin typeface="Calibri"/>
            </a:endParaRPr>
          </a:p>
          <a:p>
            <a:pPr marL="468000" indent="-228600" algn="just" defTabSz="914400">
              <a:lnSpc>
                <a:spcPct val="110000"/>
              </a:lnSpc>
              <a:spcBef>
                <a:spcPts val="1001"/>
              </a:spcBef>
              <a:buClr>
                <a:srgbClr val="000066"/>
              </a:buClr>
              <a:buFont typeface="Arial"/>
              <a:buChar char="•"/>
              <a:tabLst>
                <a:tab pos="0" algn="l"/>
              </a:tabLst>
            </a:pPr>
            <a:r>
              <a:rPr lang="fr-FR" sz="2400" b="0" u="none" strike="noStrike">
                <a:solidFill>
                  <a:schemeClr val="dk1"/>
                </a:solidFill>
                <a:effectLst/>
                <a:uFillTx/>
                <a:latin typeface="HP Simplified"/>
                <a:ea typeface="Times New Roman"/>
              </a:rPr>
              <a:t>Pacification des mobilités douces</a:t>
            </a:r>
            <a:endParaRPr lang="fr-FR" sz="2400" b="0" u="none" strike="noStrike">
              <a:solidFill>
                <a:schemeClr val="dk1"/>
              </a:solidFill>
              <a:effectLst/>
              <a:uFillTx/>
              <a:latin typeface="Calibri"/>
            </a:endParaRPr>
          </a:p>
          <a:p>
            <a:pPr indent="0" algn="just" defTabSz="914400">
              <a:lnSpc>
                <a:spcPct val="120000"/>
              </a:lnSpc>
              <a:spcBef>
                <a:spcPts val="1001"/>
              </a:spcBef>
              <a:buNone/>
              <a:tabLst>
                <a:tab pos="0" algn="l"/>
              </a:tabLst>
            </a:pPr>
            <a:endParaRPr lang="fr-FR" sz="2400" b="0" u="none" strike="noStrike">
              <a:solidFill>
                <a:schemeClr val="dk1"/>
              </a:solidFill>
              <a:effectLst/>
              <a:uFillTx/>
              <a:latin typeface="Calibri"/>
            </a:endParaRPr>
          </a:p>
          <a:p>
            <a:pPr indent="0" algn="just" defTabSz="914400">
              <a:lnSpc>
                <a:spcPct val="120000"/>
              </a:lnSpc>
              <a:spcBef>
                <a:spcPts val="1001"/>
              </a:spcBef>
              <a:buNone/>
              <a:tabLst>
                <a:tab pos="0" algn="l"/>
              </a:tabLst>
            </a:pPr>
            <a:endParaRPr lang="fr-FR" sz="36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fr-FR" sz="2800" b="0" u="none" strike="noStrike">
              <a:solidFill>
                <a:schemeClr val="dk1"/>
              </a:solidFill>
              <a:effectLst/>
              <a:uFillTx/>
              <a:latin typeface="Calibri"/>
            </a:endParaRPr>
          </a:p>
        </p:txBody>
      </p:sp>
      <p:pic>
        <p:nvPicPr>
          <p:cNvPr id="152" name="Image 5" descr="Free Street Photo from Reshot"/>
          <p:cNvPicPr/>
          <p:nvPr/>
        </p:nvPicPr>
        <p:blipFill>
          <a:blip r:embed="rId1"/>
          <a:stretch/>
        </p:blipFill>
        <p:spPr>
          <a:xfrm>
            <a:off x="7435080" y="2368800"/>
            <a:ext cx="4579560" cy="3137400"/>
          </a:xfrm>
          <a:prstGeom prst="rect">
            <a:avLst/>
          </a:prstGeom>
          <a:noFill/>
          <a:ln w="0">
            <a:noFill/>
          </a:ln>
        </p:spPr>
      </p:pic>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13BEAE21-418D-4D7D-A0ED-00141BA1A746}" type="slidenum">
              <a:t>19</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61920"/>
            <a:ext cx="10515240" cy="518760"/>
          </a:xfrm>
          <a:prstGeom prst="rect">
            <a:avLst/>
          </a:prstGeom>
          <a:noFill/>
          <a:ln w="0">
            <a:noFill/>
          </a:ln>
        </p:spPr>
        <p:txBody>
          <a:bodyPr lIns="91440" tIns="45720" rIns="91440" bIns="45720" anchor="ctr">
            <a:normAutofit lnSpcReduction="9999"/>
          </a:bodyPr>
          <a:p>
            <a:pPr indent="0" algn="ctr" defTabSz="914400">
              <a:lnSpc>
                <a:spcPct val="90000"/>
              </a:lnSpc>
              <a:buNone/>
            </a:pPr>
            <a:r>
              <a:rPr lang="fr-FR" sz="3200" b="0" u="none" strike="noStrike">
                <a:solidFill>
                  <a:schemeClr val="dk1"/>
                </a:solidFill>
                <a:effectLst/>
                <a:uFillTx/>
                <a:latin typeface="Calibri Light"/>
              </a:rPr>
              <a:t>Trois grandes périodes économiques</a:t>
            </a:r>
            <a:endParaRPr lang="fr-FR" sz="3200" b="0" u="none" strike="noStrike">
              <a:solidFill>
                <a:schemeClr val="dk1"/>
              </a:solidFill>
              <a:effectLst/>
              <a:uFillTx/>
              <a:latin typeface="Calibri Light"/>
            </a:endParaRPr>
          </a:p>
        </p:txBody>
      </p:sp>
      <p:sp>
        <p:nvSpPr>
          <p:cNvPr id="76" name="PlaceHolder 2"/>
          <p:cNvSpPr>
            <a:spLocks noGrp="1"/>
          </p:cNvSpPr>
          <p:nvPr>
            <p:ph/>
          </p:nvPr>
        </p:nvSpPr>
        <p:spPr>
          <a:xfrm>
            <a:off x="838080" y="580680"/>
            <a:ext cx="10566720" cy="5595840"/>
          </a:xfrm>
          <a:prstGeom prst="rect">
            <a:avLst/>
          </a:prstGeom>
          <a:noFill/>
          <a:ln w="0">
            <a:noFill/>
          </a:ln>
        </p:spPr>
        <p:txBody>
          <a:bodyPr lIns="91440" tIns="45720" rIns="91440" bIns="45720" anchor="t">
            <a:normAutofit fontScale="70000" lnSpcReduction="19999"/>
          </a:bodyPr>
          <a:p>
            <a:pPr marL="228600" indent="-228600" algn="l" defTabSz="914400">
              <a:lnSpc>
                <a:spcPct val="90000"/>
              </a:lnSpc>
              <a:spcBef>
                <a:spcPts val="1001"/>
              </a:spcBef>
              <a:buClr>
                <a:srgbClr val="374151"/>
              </a:buClr>
              <a:buFont typeface="Arial"/>
              <a:buChar char="•"/>
            </a:pPr>
            <a:r>
              <a:rPr lang="fr-FR" sz="2800" b="1" u="sng" strike="noStrike">
                <a:solidFill>
                  <a:schemeClr val="dk1"/>
                </a:solidFill>
                <a:effectLst/>
                <a:uFillTx/>
                <a:latin typeface="Söhne"/>
              </a:rPr>
              <a:t>1945-1960 : </a:t>
            </a:r>
            <a:r>
              <a:rPr lang="fr-FR" sz="2800" b="0" u="sng" strike="noStrike">
                <a:solidFill>
                  <a:schemeClr val="dk1"/>
                </a:solidFill>
                <a:effectLst/>
                <a:uFillTx/>
                <a:latin typeface="Söhne"/>
              </a:rPr>
              <a:t>P</a:t>
            </a:r>
            <a:r>
              <a:rPr lang="fr-FR" sz="2800" b="0" u="none" strike="noStrike">
                <a:solidFill>
                  <a:schemeClr val="dk1"/>
                </a:solidFill>
                <a:effectLst/>
                <a:uFillTx/>
                <a:latin typeface="Söhne"/>
              </a:rPr>
              <a:t>ériode de reconstruction de l'après-guerre en France </a:t>
            </a:r>
            <a:endParaRPr lang="fr-FR" sz="28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800" b="0" u="none" strike="noStrike">
                <a:solidFill>
                  <a:schemeClr val="dk1"/>
                </a:solidFill>
                <a:effectLst/>
                <a:uFillTx/>
                <a:latin typeface="Söhne"/>
              </a:rPr>
              <a:t>essor des HLM (habitations à loyer modéré), construites principalement par les organismes publics. </a:t>
            </a:r>
            <a:endParaRPr lang="fr-FR" sz="28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800" b="0" u="none" strike="noStrike">
                <a:solidFill>
                  <a:schemeClr val="dk1"/>
                </a:solidFill>
                <a:effectLst/>
                <a:uFillTx/>
                <a:latin typeface="Söhne"/>
              </a:rPr>
              <a:t>à partir des années 1950 : premières opérations de promotion privée</a:t>
            </a:r>
            <a:endParaRPr lang="fr-FR" sz="2800" b="0" u="none" strike="noStrike">
              <a:solidFill>
                <a:schemeClr val="dk1"/>
              </a:solidFill>
              <a:effectLst/>
              <a:uFillTx/>
              <a:latin typeface="Calibri"/>
            </a:endParaRPr>
          </a:p>
          <a:p>
            <a:pPr indent="0" algn="l" defTabSz="914400">
              <a:lnSpc>
                <a:spcPct val="90000"/>
              </a:lnSpc>
              <a:buNone/>
            </a:pPr>
            <a:endParaRPr lang="fr-FR" sz="2800" b="0" u="none" strike="noStrike">
              <a:solidFill>
                <a:schemeClr val="dk1"/>
              </a:solidFill>
              <a:effectLst/>
              <a:uFillTx/>
              <a:latin typeface="Calibri"/>
            </a:endParaRPr>
          </a:p>
          <a:p>
            <a:pPr marL="228600" indent="-228600" algn="l" defTabSz="914400">
              <a:lnSpc>
                <a:spcPct val="90000"/>
              </a:lnSpc>
              <a:spcBef>
                <a:spcPts val="1001"/>
              </a:spcBef>
              <a:buClr>
                <a:srgbClr val="374151"/>
              </a:buClr>
              <a:buFont typeface="Arial"/>
              <a:buChar char="•"/>
            </a:pPr>
            <a:r>
              <a:rPr lang="fr-FR" sz="2800" b="1" u="sng" strike="noStrike">
                <a:solidFill>
                  <a:schemeClr val="dk1"/>
                </a:solidFill>
                <a:effectLst/>
                <a:uFillTx/>
                <a:latin typeface="Söhne"/>
              </a:rPr>
              <a:t>1960-1975 : le logement décent est un bien rare </a:t>
            </a:r>
            <a:r>
              <a:rPr lang="fr-FR" sz="2800" b="0" u="none" strike="noStrike">
                <a:solidFill>
                  <a:schemeClr val="dk1"/>
                </a:solidFill>
                <a:effectLst/>
                <a:uFillTx/>
                <a:latin typeface="Söhne"/>
              </a:rPr>
              <a:t>urbanisation</a:t>
            </a:r>
            <a:r>
              <a:rPr lang="fr-FR" sz="2800" b="1" u="none" strike="noStrike">
                <a:solidFill>
                  <a:schemeClr val="dk1"/>
                </a:solidFill>
                <a:effectLst/>
                <a:uFillTx/>
                <a:latin typeface="Söhne"/>
              </a:rPr>
              <a:t> </a:t>
            </a:r>
            <a:r>
              <a:rPr lang="fr-FR" sz="2800" b="0" u="none" strike="noStrike">
                <a:solidFill>
                  <a:schemeClr val="dk1"/>
                </a:solidFill>
                <a:effectLst/>
                <a:uFillTx/>
                <a:latin typeface="Söhne"/>
              </a:rPr>
              <a:t>de la banlieue parisienne et des villes de province avec :</a:t>
            </a:r>
            <a:endParaRPr lang="fr-FR" sz="28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800" b="0" u="none" strike="noStrike">
                <a:solidFill>
                  <a:schemeClr val="dk1"/>
                </a:solidFill>
                <a:effectLst/>
                <a:uFillTx/>
                <a:latin typeface="Söhne"/>
              </a:rPr>
              <a:t>la construction de grands ensembles d'habitation</a:t>
            </a:r>
            <a:endParaRPr lang="fr-FR" sz="28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800" b="0" u="none" strike="noStrike">
                <a:solidFill>
                  <a:schemeClr val="dk1"/>
                </a:solidFill>
                <a:effectLst/>
                <a:uFillTx/>
                <a:latin typeface="Söhne"/>
              </a:rPr>
              <a:t>Les maisons en village et les lotissements</a:t>
            </a:r>
            <a:endParaRPr lang="fr-FR" sz="28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800" b="0" u="none" strike="noStrike">
                <a:solidFill>
                  <a:schemeClr val="dk1"/>
                </a:solidFill>
                <a:effectLst/>
                <a:uFillTx/>
                <a:latin typeface="Söhne"/>
              </a:rPr>
              <a:t>Le développement d’un marketing immobilier à l’américaine </a:t>
            </a:r>
            <a:endParaRPr lang="fr-FR" sz="2800" b="0" u="none" strike="noStrike">
              <a:solidFill>
                <a:schemeClr val="dk1"/>
              </a:solidFill>
              <a:effectLst/>
              <a:uFillTx/>
              <a:latin typeface="Calibri"/>
            </a:endParaRPr>
          </a:p>
          <a:p>
            <a:pPr indent="0" algn="l" defTabSz="914400">
              <a:lnSpc>
                <a:spcPct val="90000"/>
              </a:lnSpc>
              <a:buNone/>
            </a:pPr>
            <a:endParaRPr lang="fr-FR" sz="2800" b="0" u="none" strike="noStrike">
              <a:solidFill>
                <a:schemeClr val="dk1"/>
              </a:solidFill>
              <a:effectLst/>
              <a:uFillTx/>
              <a:latin typeface="Calibri"/>
            </a:endParaRPr>
          </a:p>
          <a:p>
            <a:pPr marL="228600" indent="-228600" algn="l" defTabSz="914400">
              <a:lnSpc>
                <a:spcPct val="90000"/>
              </a:lnSpc>
              <a:spcBef>
                <a:spcPts val="1001"/>
              </a:spcBef>
              <a:buClr>
                <a:srgbClr val="374151"/>
              </a:buClr>
              <a:buFont typeface="Arial"/>
              <a:buChar char="•"/>
            </a:pPr>
            <a:r>
              <a:rPr lang="fr-FR" sz="2800" b="1" u="sng" strike="noStrike">
                <a:solidFill>
                  <a:schemeClr val="dk1"/>
                </a:solidFill>
                <a:effectLst/>
                <a:uFillTx/>
                <a:latin typeface="Söhne"/>
              </a:rPr>
              <a:t>1975-2000 : </a:t>
            </a:r>
            <a:r>
              <a:rPr lang="fr-FR" sz="2800" b="0" u="sng" strike="noStrike">
                <a:solidFill>
                  <a:schemeClr val="dk1"/>
                </a:solidFill>
                <a:effectLst/>
                <a:uFillTx/>
                <a:latin typeface="Söhne"/>
              </a:rPr>
              <a:t>fin des « </a:t>
            </a:r>
            <a:r>
              <a:rPr lang="fr-FR" sz="2800" b="0" i="1" u="sng" strike="noStrike">
                <a:solidFill>
                  <a:schemeClr val="dk1"/>
                </a:solidFill>
                <a:effectLst/>
                <a:uFillTx/>
                <a:latin typeface="Söhne"/>
              </a:rPr>
              <a:t>30 glorieuses </a:t>
            </a:r>
            <a:r>
              <a:rPr lang="fr-FR" sz="2800" b="0" u="sng" strike="noStrike">
                <a:solidFill>
                  <a:schemeClr val="dk1"/>
                </a:solidFill>
                <a:effectLst/>
                <a:uFillTx/>
                <a:latin typeface="Söhne"/>
              </a:rPr>
              <a:t>», crises économiques, accroissement du chômage, stop and go de l’immobilier :</a:t>
            </a:r>
            <a:endParaRPr lang="fr-FR" sz="2800" b="0" u="none" strike="noStrike">
              <a:solidFill>
                <a:schemeClr val="dk1"/>
              </a:solidFill>
              <a:effectLst/>
              <a:uFillTx/>
              <a:latin typeface="Calibri"/>
            </a:endParaRPr>
          </a:p>
          <a:p>
            <a:pPr marL="275400" indent="0" algn="l" defTabSz="914400">
              <a:lnSpc>
                <a:spcPct val="90000"/>
              </a:lnSpc>
              <a:buNone/>
              <a:tabLst>
                <a:tab pos="0" algn="l"/>
              </a:tabLst>
            </a:pPr>
            <a:r>
              <a:rPr lang="fr-FR" sz="2800" b="0" u="none" strike="noStrike">
                <a:solidFill>
                  <a:schemeClr val="dk1"/>
                </a:solidFill>
                <a:effectLst/>
                <a:uFillTx/>
                <a:latin typeface="Söhne"/>
              </a:rPr>
              <a:t>Les promoteurs immobiliers commencent à se diversifier et à se spécialiser dans des segments spécifiques du marché, comme :</a:t>
            </a:r>
            <a:endParaRPr lang="fr-FR" sz="2800" b="0" u="none" strike="noStrike">
              <a:solidFill>
                <a:schemeClr val="dk1"/>
              </a:solidFill>
              <a:effectLst/>
              <a:uFillTx/>
              <a:latin typeface="Calibri"/>
            </a:endParaRPr>
          </a:p>
          <a:p>
            <a:pPr marL="732600" indent="-457200" algn="l" defTabSz="914400">
              <a:lnSpc>
                <a:spcPct val="90000"/>
              </a:lnSpc>
              <a:buClr>
                <a:srgbClr val="374151"/>
              </a:buClr>
              <a:buFont typeface="Arial"/>
              <a:buChar char="-"/>
              <a:tabLst>
                <a:tab pos="0" algn="l"/>
              </a:tabLst>
            </a:pPr>
            <a:r>
              <a:rPr lang="fr-FR" sz="2800" b="0" u="none" strike="noStrike">
                <a:solidFill>
                  <a:schemeClr val="dk1"/>
                </a:solidFill>
                <a:effectLst/>
                <a:uFillTx/>
                <a:latin typeface="Söhne"/>
              </a:rPr>
              <a:t>les immeubles de bureaux</a:t>
            </a:r>
            <a:endParaRPr lang="fr-FR" sz="2800" b="0" u="none" strike="noStrike">
              <a:solidFill>
                <a:schemeClr val="dk1"/>
              </a:solidFill>
              <a:effectLst/>
              <a:uFillTx/>
              <a:latin typeface="Calibri"/>
            </a:endParaRPr>
          </a:p>
          <a:p>
            <a:pPr marL="732600" indent="-457200" algn="l" defTabSz="914400">
              <a:lnSpc>
                <a:spcPct val="90000"/>
              </a:lnSpc>
              <a:buClr>
                <a:srgbClr val="374151"/>
              </a:buClr>
              <a:buFont typeface="Arial"/>
              <a:buChar char="-"/>
              <a:tabLst>
                <a:tab pos="0" algn="l"/>
              </a:tabLst>
            </a:pPr>
            <a:r>
              <a:rPr lang="fr-FR" sz="2800" b="0" u="none" strike="noStrike">
                <a:solidFill>
                  <a:schemeClr val="dk1"/>
                </a:solidFill>
                <a:effectLst/>
                <a:uFillTx/>
                <a:latin typeface="Söhne"/>
              </a:rPr>
              <a:t>les résidences seniors, </a:t>
            </a:r>
            <a:endParaRPr lang="fr-FR" sz="2800" b="0" u="none" strike="noStrike">
              <a:solidFill>
                <a:schemeClr val="dk1"/>
              </a:solidFill>
              <a:effectLst/>
              <a:uFillTx/>
              <a:latin typeface="Calibri"/>
            </a:endParaRPr>
          </a:p>
          <a:p>
            <a:pPr marL="732600" indent="-457200" algn="l" defTabSz="914400">
              <a:lnSpc>
                <a:spcPct val="90000"/>
              </a:lnSpc>
              <a:buClr>
                <a:srgbClr val="374151"/>
              </a:buClr>
              <a:buFont typeface="Arial"/>
              <a:buChar char="-"/>
              <a:tabLst>
                <a:tab pos="0" algn="l"/>
              </a:tabLst>
            </a:pPr>
            <a:r>
              <a:rPr lang="fr-FR" sz="2800" b="0" u="none" strike="noStrike">
                <a:solidFill>
                  <a:schemeClr val="dk1"/>
                </a:solidFill>
                <a:effectLst/>
                <a:uFillTx/>
                <a:latin typeface="Söhne"/>
              </a:rPr>
              <a:t>les résidences de tourisme</a:t>
            </a:r>
            <a:endParaRPr lang="fr-FR" sz="2800" b="0" u="none" strike="noStrike">
              <a:solidFill>
                <a:schemeClr val="dk1"/>
              </a:solidFill>
              <a:effectLst/>
              <a:uFillTx/>
              <a:latin typeface="Calibri"/>
            </a:endParaRPr>
          </a:p>
          <a:p>
            <a:pPr marL="228600" indent="-228600" algn="l" defTabSz="914400">
              <a:lnSpc>
                <a:spcPct val="90000"/>
              </a:lnSpc>
              <a:spcBef>
                <a:spcPts val="1001"/>
              </a:spcBef>
              <a:buClr>
                <a:srgbClr val="374151"/>
              </a:buClr>
              <a:buFont typeface="Arial"/>
              <a:buChar char="•"/>
              <a:tabLst>
                <a:tab pos="0" algn="l"/>
              </a:tabLst>
            </a:pPr>
            <a:r>
              <a:rPr lang="fr-FR" sz="2800" b="1" u="sng" strike="noStrike">
                <a:solidFill>
                  <a:schemeClr val="dk1"/>
                </a:solidFill>
                <a:effectLst/>
                <a:uFillTx/>
                <a:latin typeface="Söhne"/>
              </a:rPr>
              <a:t>2000-2021 : </a:t>
            </a:r>
            <a:r>
              <a:rPr lang="fr-FR" sz="2800" b="0" u="none" strike="noStrike">
                <a:solidFill>
                  <a:schemeClr val="dk1"/>
                </a:solidFill>
                <a:effectLst/>
                <a:uFillTx/>
                <a:latin typeface="Söhne"/>
              </a:rPr>
              <a:t>Au début des années 2000, le marché immobilier connait un nouvel essor, soutenu par une croissance économique solide et une baisse des taux d'intérêt. Les promoteurs immobiliers  poursuivent leur diversification et leur spécialisation, avec une attention croissante portée aux questions environnementales et à la construction de bâtiments durables.</a:t>
            </a:r>
            <a:endParaRPr lang="fr-FR"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fr-FR"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01D26294-F7C1-4462-98C4-F465DAF6051D}" type="slidenum">
              <a:t>2</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p:nvPr>
        </p:nvSpPr>
        <p:spPr>
          <a:xfrm>
            <a:off x="0" y="4868640"/>
            <a:ext cx="11781720" cy="1487520"/>
          </a:xfrm>
          <a:prstGeom prst="rect">
            <a:avLst/>
          </a:prstGeom>
          <a:noFill/>
          <a:ln w="0">
            <a:noFill/>
          </a:ln>
        </p:spPr>
        <p:txBody>
          <a:bodyPr lIns="91440" tIns="45720" rIns="91440" bIns="45720" anchor="t">
            <a:normAutofit lnSpcReduction="9999"/>
          </a:bodyPr>
          <a:p>
            <a:pPr indent="0" algn="ctr" defTabSz="914400">
              <a:lnSpc>
                <a:spcPct val="90000"/>
              </a:lnSpc>
              <a:spcBef>
                <a:spcPts val="1001"/>
              </a:spcBef>
              <a:buNone/>
              <a:tabLst>
                <a:tab pos="0" algn="l"/>
              </a:tabLst>
            </a:pPr>
            <a:r>
              <a:rPr lang="fr-FR" sz="1700" b="0" u="none" strike="noStrike">
                <a:solidFill>
                  <a:schemeClr val="dk1"/>
                </a:solidFill>
                <a:effectLst/>
                <a:uFillTx/>
                <a:latin typeface="Lucida Sans Unicode"/>
              </a:rPr>
              <a:t>« </a:t>
            </a:r>
            <a:r>
              <a:rPr lang="fr-FR" sz="2200" b="0" i="1" u="none" strike="noStrike">
                <a:solidFill>
                  <a:schemeClr val="dk1"/>
                </a:solidFill>
                <a:effectLst/>
                <a:uFillTx/>
                <a:latin typeface="Lucida Sans Unicode"/>
              </a:rPr>
              <a:t>Le général de Gaulle a déclaré qu’il entendait placer au premier rang des préoccupations de son gouvernement une politique de construction, d’urbanisme et d’aménagement du territoire </a:t>
            </a:r>
            <a:r>
              <a:rPr lang="fr-FR" sz="1700" b="0" u="none" strike="noStrike">
                <a:solidFill>
                  <a:schemeClr val="dk1"/>
                </a:solidFill>
                <a:effectLst/>
                <a:uFillTx/>
                <a:latin typeface="Lucida Sans Unicode"/>
              </a:rPr>
              <a:t>»</a:t>
            </a:r>
            <a:endParaRPr lang="fr-FR" sz="1700" b="0" u="none" strike="noStrike">
              <a:solidFill>
                <a:schemeClr val="dk1"/>
              </a:solidFill>
              <a:effectLst/>
              <a:uFillTx/>
              <a:latin typeface="Calibri"/>
            </a:endParaRPr>
          </a:p>
          <a:p>
            <a:pPr indent="0" algn="r" defTabSz="914400">
              <a:lnSpc>
                <a:spcPct val="90000"/>
              </a:lnSpc>
              <a:buNone/>
              <a:tabLst>
                <a:tab pos="0" algn="l"/>
              </a:tabLst>
            </a:pPr>
            <a:r>
              <a:rPr lang="fr-FR" sz="1400" b="1" u="none" strike="noStrike">
                <a:solidFill>
                  <a:schemeClr val="dk1"/>
                </a:solidFill>
                <a:effectLst/>
                <a:uFillTx/>
                <a:latin typeface="Lucida Sans Unicode"/>
              </a:rPr>
              <a:t>Pierre Sudreau</a:t>
            </a:r>
            <a:r>
              <a:rPr lang="fr-FR" sz="1400" b="0" u="none" strike="noStrike">
                <a:solidFill>
                  <a:schemeClr val="dk1"/>
                </a:solidFill>
                <a:effectLst/>
                <a:uFillTx/>
                <a:latin typeface="Lucida Sans Unicode"/>
              </a:rPr>
              <a:t>, </a:t>
            </a:r>
            <a:endParaRPr lang="fr-FR" sz="1400" b="0" u="none" strike="noStrike">
              <a:solidFill>
                <a:schemeClr val="dk1"/>
              </a:solidFill>
              <a:effectLst/>
              <a:uFillTx/>
              <a:latin typeface="Calibri"/>
            </a:endParaRPr>
          </a:p>
          <a:p>
            <a:pPr indent="0" algn="r" defTabSz="914400">
              <a:lnSpc>
                <a:spcPct val="90000"/>
              </a:lnSpc>
              <a:buNone/>
              <a:tabLst>
                <a:tab pos="0" algn="l"/>
              </a:tabLst>
            </a:pPr>
            <a:r>
              <a:rPr lang="fr-FR" sz="1400" b="0" u="none" strike="noStrike">
                <a:solidFill>
                  <a:schemeClr val="dk1"/>
                </a:solidFill>
                <a:effectLst/>
                <a:uFillTx/>
                <a:latin typeface="Lucida Sans Unicode"/>
              </a:rPr>
              <a:t>Ministre de la Construction, </a:t>
            </a:r>
            <a:endParaRPr lang="fr-FR" sz="1400" b="0" u="none" strike="noStrike">
              <a:solidFill>
                <a:schemeClr val="dk1"/>
              </a:solidFill>
              <a:effectLst/>
              <a:uFillTx/>
              <a:latin typeface="Calibri"/>
            </a:endParaRPr>
          </a:p>
          <a:p>
            <a:pPr indent="0" algn="r" defTabSz="914400">
              <a:lnSpc>
                <a:spcPct val="90000"/>
              </a:lnSpc>
              <a:buNone/>
              <a:tabLst>
                <a:tab pos="0" algn="l"/>
              </a:tabLst>
            </a:pPr>
            <a:r>
              <a:rPr lang="fr-FR" sz="1400" b="0" u="none" strike="noStrike">
                <a:solidFill>
                  <a:schemeClr val="dk1"/>
                </a:solidFill>
                <a:effectLst/>
                <a:uFillTx/>
                <a:latin typeface="Lucida Sans Unicode"/>
              </a:rPr>
              <a:t>conférence de presse 22 décembre 1958  </a:t>
            </a:r>
            <a:endParaRPr lang="fr-FR" sz="1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fr-FR" sz="20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fr-FR" sz="2000" b="0" u="none" strike="noStrike">
              <a:solidFill>
                <a:schemeClr val="dk1"/>
              </a:solidFill>
              <a:effectLst/>
              <a:uFillTx/>
              <a:latin typeface="Calibri"/>
            </a:endParaRPr>
          </a:p>
        </p:txBody>
      </p:sp>
      <p:pic>
        <p:nvPicPr>
          <p:cNvPr id="78" name="Picture 2" descr="Pierre Sudreau"/>
          <p:cNvPicPr/>
          <p:nvPr/>
        </p:nvPicPr>
        <p:blipFill>
          <a:blip r:embed="rId1"/>
          <a:stretch/>
        </p:blipFill>
        <p:spPr>
          <a:xfrm>
            <a:off x="0" y="0"/>
            <a:ext cx="7779240" cy="486828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478795A3-019F-4D94-87CF-E9FAFBBC3AC8}"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808080"/>
        </a:solidFill>
      </p:bgPr>
    </p:bg>
    <p:spTree>
      <p:nvGrpSpPr>
        <p:cNvPr id="1" name=""/>
        <p:cNvGrpSpPr/>
        <p:nvPr/>
      </p:nvGrpSpPr>
      <p:grpSpPr>
        <a:xfrm>
          <a:off x="0" y="0"/>
          <a:ext cx="0" cy="0"/>
          <a:chOff x="0" y="0"/>
          <a:chExt cx="0" cy="0"/>
        </a:xfrm>
      </p:grpSpPr>
      <p:pic>
        <p:nvPicPr>
          <p:cNvPr id="79" name="Picture 2" descr="iCade débarque chez nous et transforme votre iPad en borne d'arcade ..."/>
          <p:cNvPicPr/>
          <p:nvPr/>
        </p:nvPicPr>
        <p:blipFill>
          <a:blip r:embed="rId1"/>
          <a:stretch/>
        </p:blipFill>
        <p:spPr>
          <a:xfrm>
            <a:off x="952560" y="0"/>
            <a:ext cx="10286640" cy="6857640"/>
          </a:xfrm>
          <a:prstGeom prst="rect">
            <a:avLst/>
          </a:prstGeom>
          <a:noFill/>
          <a:ln w="0">
            <a:noFill/>
          </a:ln>
        </p:spPr>
      </p:pic>
      <p:sp>
        <p:nvSpPr>
          <p:cNvPr id="2" name="PlaceHolder 1"/>
          <p:cNvSpPr>
            <a:spLocks noGrp="1"/>
          </p:cNvSpPr>
          <p:nvPr>
            <p:ph type="ftr" idx="11"/>
          </p:nvPr>
        </p:nvSpPr>
        <p:spPr/>
        <p:txBody>
          <a:bodyPr/>
          <a:p>
            <a:r>
              <a:t>Jusqu'où les promoteurs doivent-ils occuper le terrain ? Bernard Roth 10 mars 2023</a:t>
            </a:r>
          </a:p>
        </p:txBody>
      </p:sp>
      <p:sp>
        <p:nvSpPr>
          <p:cNvPr id="3" name="PlaceHolder 2"/>
          <p:cNvSpPr>
            <a:spLocks noGrp="1"/>
          </p:cNvSpPr>
          <p:nvPr>
            <p:ph type="sldNum" idx="12"/>
          </p:nvPr>
        </p:nvSpPr>
        <p:spPr/>
        <p:txBody>
          <a:bodyPr/>
          <a:p>
            <a:fld id="{BFAC732B-A6BE-4A01-9CD1-493D8E039D52}"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p:nvPr>
        </p:nvSpPr>
        <p:spPr>
          <a:xfrm>
            <a:off x="5574240" y="1744920"/>
            <a:ext cx="6705360" cy="3618720"/>
          </a:xfrm>
          <a:prstGeom prst="rect">
            <a:avLst/>
          </a:prstGeom>
          <a:noFill/>
          <a:ln w="0">
            <a:noFill/>
          </a:ln>
        </p:spPr>
        <p:txBody>
          <a:bodyPr lIns="91440" tIns="45720" rIns="91440" bIns="45720" anchor="t">
            <a:normAutofit/>
          </a:bodyPr>
          <a:p>
            <a:pPr marL="228600" indent="-228600" algn="l" defTabSz="914400">
              <a:lnSpc>
                <a:spcPct val="90000"/>
              </a:lnSpc>
              <a:spcBef>
                <a:spcPts val="1001"/>
              </a:spcBef>
              <a:buClr>
                <a:srgbClr val="374151"/>
              </a:buClr>
              <a:buFont typeface="Arial"/>
              <a:buChar char="-"/>
            </a:pPr>
            <a:r>
              <a:rPr lang="fr-FR" sz="2400" b="0" u="none" strike="noStrike">
                <a:solidFill>
                  <a:schemeClr val="dk1"/>
                </a:solidFill>
                <a:effectLst/>
                <a:uFillTx/>
                <a:latin typeface="Söhne"/>
              </a:rPr>
              <a:t>impose des obligations légales aux promoteurs immobiliers, notamment :</a:t>
            </a:r>
            <a:endParaRPr lang="fr-FR" sz="24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000" b="0" u="none" strike="noStrike">
                <a:solidFill>
                  <a:schemeClr val="dk1"/>
                </a:solidFill>
                <a:effectLst/>
                <a:uFillTx/>
                <a:latin typeface="Söhne"/>
              </a:rPr>
              <a:t>en matière de garanties de livraison, </a:t>
            </a:r>
            <a:endParaRPr lang="fr-FR" sz="20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000" b="0" u="none" strike="noStrike">
                <a:solidFill>
                  <a:schemeClr val="dk1"/>
                </a:solidFill>
                <a:effectLst/>
                <a:uFillTx/>
                <a:latin typeface="Söhne"/>
              </a:rPr>
              <a:t>de conformité </a:t>
            </a:r>
            <a:endParaRPr lang="fr-FR" sz="20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000" b="0" u="none" strike="noStrike">
                <a:solidFill>
                  <a:schemeClr val="dk1"/>
                </a:solidFill>
                <a:effectLst/>
                <a:uFillTx/>
                <a:latin typeface="Söhne"/>
              </a:rPr>
              <a:t>de parfait achèvement des travaux. </a:t>
            </a:r>
            <a:endParaRPr lang="fr-FR" sz="2000" b="0" u="none" strike="noStrike">
              <a:solidFill>
                <a:schemeClr val="dk1"/>
              </a:solidFill>
              <a:effectLst/>
              <a:uFillTx/>
              <a:latin typeface="Calibri"/>
            </a:endParaRPr>
          </a:p>
          <a:p>
            <a:pPr marL="228600" indent="-228600" algn="l" defTabSz="914400">
              <a:lnSpc>
                <a:spcPct val="90000"/>
              </a:lnSpc>
              <a:spcBef>
                <a:spcPts val="1001"/>
              </a:spcBef>
              <a:buClr>
                <a:srgbClr val="374151"/>
              </a:buClr>
              <a:buFont typeface="Arial"/>
              <a:buChar char="-"/>
            </a:pPr>
            <a:r>
              <a:rPr lang="fr-FR" sz="2400" b="0" u="none" strike="noStrike">
                <a:solidFill>
                  <a:schemeClr val="dk1"/>
                </a:solidFill>
                <a:effectLst/>
                <a:uFillTx/>
                <a:latin typeface="Söhne"/>
              </a:rPr>
              <a:t>fixe également :</a:t>
            </a:r>
            <a:endParaRPr lang="fr-FR" sz="24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000" b="0" u="none" strike="noStrike">
                <a:solidFill>
                  <a:schemeClr val="dk1"/>
                </a:solidFill>
                <a:effectLst/>
                <a:uFillTx/>
                <a:latin typeface="Söhne"/>
              </a:rPr>
              <a:t>des délais </a:t>
            </a:r>
            <a:endParaRPr lang="fr-FR" sz="2000" b="0" u="none" strike="noStrike">
              <a:solidFill>
                <a:schemeClr val="dk1"/>
              </a:solidFill>
              <a:effectLst/>
              <a:uFillTx/>
              <a:latin typeface="Calibri"/>
            </a:endParaRPr>
          </a:p>
          <a:p>
            <a:pPr marL="540000" indent="-228600" algn="l" defTabSz="914400">
              <a:lnSpc>
                <a:spcPct val="90000"/>
              </a:lnSpc>
              <a:buClr>
                <a:srgbClr val="374151"/>
              </a:buClr>
              <a:buFont typeface="Arial"/>
              <a:buChar char="•"/>
            </a:pPr>
            <a:r>
              <a:rPr lang="fr-FR" sz="2000" b="0" u="none" strike="noStrike">
                <a:solidFill>
                  <a:schemeClr val="dk1"/>
                </a:solidFill>
                <a:effectLst/>
                <a:uFillTx/>
                <a:latin typeface="Söhne"/>
              </a:rPr>
              <a:t>des conditions de paiement pour les acheteurs, ainsi que des pénalités en cas de retard de livraison ou de non-respect des engagements contractuels.</a:t>
            </a:r>
            <a:endParaRPr lang="fr-FR" sz="2000" b="0" u="none" strike="noStrike">
              <a:solidFill>
                <a:schemeClr val="dk1"/>
              </a:solidFill>
              <a:effectLst/>
              <a:uFillTx/>
              <a:latin typeface="Calibri"/>
            </a:endParaRPr>
          </a:p>
          <a:p>
            <a:pPr indent="0" algn="l" defTabSz="914400">
              <a:lnSpc>
                <a:spcPct val="90000"/>
              </a:lnSpc>
              <a:spcBef>
                <a:spcPts val="1001"/>
              </a:spcBef>
              <a:buNone/>
            </a:pPr>
            <a:endParaRPr lang="fr-FR" sz="2800" b="0" u="none" strike="noStrike">
              <a:solidFill>
                <a:schemeClr val="dk1"/>
              </a:solidFill>
              <a:effectLst/>
              <a:uFillTx/>
              <a:latin typeface="Calibri"/>
            </a:endParaRPr>
          </a:p>
        </p:txBody>
      </p:sp>
      <p:sp>
        <p:nvSpPr>
          <p:cNvPr id="81" name="PlaceHolder 2"/>
          <p:cNvSpPr>
            <a:spLocks noGrp="1"/>
          </p:cNvSpPr>
          <p:nvPr>
            <p:ph type="ftr" idx="34"/>
          </p:nvPr>
        </p:nvSpPr>
        <p:spPr>
          <a:xfrm>
            <a:off x="4038480" y="635220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dk1">
                    <a:tint val="75000"/>
                  </a:schemeClr>
                </a:solidFill>
                <a:effectLst/>
                <a:uFillTx/>
                <a:latin typeface="Calibri"/>
              </a:defRPr>
            </a:lvl1pPr>
          </a:lstStyle>
          <a:p>
            <a:pPr indent="0" algn="ctr" defTabSz="914400">
              <a:lnSpc>
                <a:spcPct val="100000"/>
              </a:lnSpc>
              <a:buNone/>
            </a:pPr>
            <a:r>
              <a:rPr lang="fr-FR" sz="1200" b="0" u="none" strike="noStrike">
                <a:solidFill>
                  <a:schemeClr val="dk1">
                    <a:tint val="75000"/>
                  </a:schemeClr>
                </a:solidFill>
                <a:effectLst/>
                <a:uFillTx/>
                <a:latin typeface="Calibri"/>
              </a:rPr>
              <a:t>Jusqu'où les promoteurs doivent-ils occuper le terrain ? Bernard Roth 10 mars 2023</a:t>
            </a:r>
            <a:endParaRPr lang="fr-FR" sz="1200" b="0" u="none" strike="noStrike">
              <a:solidFill>
                <a:srgbClr val="000000"/>
              </a:solidFill>
              <a:effectLst/>
              <a:uFillTx/>
              <a:latin typeface="Times New Roman"/>
            </a:endParaRPr>
          </a:p>
        </p:txBody>
      </p:sp>
      <p:pic>
        <p:nvPicPr>
          <p:cNvPr id="82" name="Picture 2" descr="L'usine du marbre photo stock. Image du dust, constructions - 6030810"/>
          <p:cNvPicPr/>
          <p:nvPr/>
        </p:nvPicPr>
        <p:blipFill>
          <a:blip r:embed="rId1"/>
          <a:stretch/>
        </p:blipFill>
        <p:spPr>
          <a:xfrm>
            <a:off x="391320" y="612360"/>
            <a:ext cx="5015880" cy="5015880"/>
          </a:xfrm>
          <a:prstGeom prst="rect">
            <a:avLst/>
          </a:prstGeom>
          <a:noFill/>
          <a:ln w="0">
            <a:noFill/>
          </a:ln>
        </p:spPr>
      </p:pic>
      <p:sp>
        <p:nvSpPr>
          <p:cNvPr id="83" name="ZoneTexte 6"/>
          <p:cNvSpPr/>
          <p:nvPr/>
        </p:nvSpPr>
        <p:spPr>
          <a:xfrm>
            <a:off x="6330600" y="363600"/>
            <a:ext cx="4678560" cy="1187640"/>
          </a:xfrm>
          <a:prstGeom prst="rect">
            <a:avLst/>
          </a:prstGeom>
          <a:noFill/>
          <a:ln w="0">
            <a:noFill/>
          </a:ln>
        </p:spPr>
        <p:style>
          <a:lnRef idx="0"/>
          <a:fillRef idx="0"/>
          <a:effectRef idx="0"/>
          <a:fontRef idx="minor"/>
        </p:style>
        <p:txBody>
          <a:bodyPr lIns="90000" tIns="45000" rIns="90000" bIns="45000" anchor="t">
            <a:spAutoFit/>
          </a:bodyPr>
          <a:p>
            <a:pPr algn="ctr" defTabSz="914400">
              <a:lnSpc>
                <a:spcPct val="100000"/>
              </a:lnSpc>
            </a:pPr>
            <a:r>
              <a:rPr lang="fr-FR" sz="2400" b="0" u="none" strike="noStrike">
                <a:solidFill>
                  <a:srgbClr val="4A5E81"/>
                </a:solidFill>
                <a:effectLst/>
                <a:uFillTx/>
                <a:latin typeface="robotoslab"/>
              </a:rPr>
              <a:t>La loi n° 67-3 du 3 janvier 1967   </a:t>
            </a:r>
            <a:r>
              <a:rPr lang="fr-FR" sz="2400" b="0" u="none" strike="noStrike">
                <a:solidFill>
                  <a:srgbClr val="374151"/>
                </a:solidFill>
                <a:effectLst/>
                <a:uFillTx/>
                <a:latin typeface="Söhne"/>
              </a:rPr>
              <a:t>( « vente sur plans » ) </a:t>
            </a:r>
            <a:endParaRPr lang="fr-FR" sz="2400" b="0" u="none" strike="noStrike">
              <a:solidFill>
                <a:srgbClr val="000000"/>
              </a:solidFill>
              <a:effectLst/>
              <a:uFillTx/>
              <a:latin typeface="Arial"/>
            </a:endParaRPr>
          </a:p>
          <a:p>
            <a:pPr defTabSz="914400">
              <a:lnSpc>
                <a:spcPct val="100000"/>
              </a:lnSpc>
            </a:pPr>
            <a:endParaRPr lang="fr-FR" sz="2400" b="0" u="none" strike="noStrike">
              <a:solidFill>
                <a:srgbClr val="000000"/>
              </a:solidFill>
              <a:effectLst/>
              <a:uFillTx/>
              <a:latin typeface="Arial"/>
            </a:endParaRPr>
          </a:p>
        </p:txBody>
      </p:sp>
      <p:sp>
        <p:nvSpPr>
          <p:cNvPr id="4" name="PlaceHolder 3"/>
          <p:cNvSpPr>
            <a:spLocks noGrp="1"/>
          </p:cNvSpPr>
          <p:nvPr>
            <p:ph type="sldNum" idx="12"/>
          </p:nvPr>
        </p:nvSpPr>
        <p:spPr/>
        <p:txBody>
          <a:bodyPr/>
          <a:p>
            <a:fld id="{36CB1AA9-D4AB-4337-8AB0-E3F3D1571BDB}"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820800" y="1263240"/>
            <a:ext cx="5641560" cy="753480"/>
          </a:xfrm>
          <a:prstGeom prst="rect">
            <a:avLst/>
          </a:prstGeom>
          <a:noFill/>
          <a:ln w="0">
            <a:noFill/>
          </a:ln>
        </p:spPr>
        <p:txBody>
          <a:bodyPr lIns="91440" tIns="45720" rIns="91440" bIns="45720" anchor="ctr">
            <a:normAutofit fontScale="92500" lnSpcReduction="9999"/>
          </a:bodyPr>
          <a:p>
            <a:pPr indent="0" algn="l" defTabSz="914400">
              <a:lnSpc>
                <a:spcPct val="90000"/>
              </a:lnSpc>
              <a:buNone/>
            </a:pPr>
            <a:r>
              <a:rPr lang="fr-FR" sz="2800" b="1" u="none" strike="noStrike">
                <a:solidFill>
                  <a:schemeClr val="dk1"/>
                </a:solidFill>
                <a:effectLst/>
                <a:uFillTx/>
                <a:latin typeface="Calibri Light"/>
              </a:rPr>
              <a:t>Loi sur la copropriété </a:t>
            </a:r>
            <a:r>
              <a:rPr lang="fr-FR" sz="2800" b="1" u="none" strike="noStrike">
                <a:solidFill>
                  <a:schemeClr val="dk1"/>
                </a:solidFill>
                <a:effectLst/>
                <a:uFillTx/>
                <a:latin typeface="Raleway"/>
              </a:rPr>
              <a:t>10 juillet 1965 </a:t>
            </a:r>
            <a:endParaRPr lang="fr-FR" sz="2800" b="0" u="none" strike="noStrike">
              <a:solidFill>
                <a:schemeClr val="dk1"/>
              </a:solidFill>
              <a:effectLst/>
              <a:uFillTx/>
              <a:latin typeface="Calibri Light"/>
            </a:endParaRPr>
          </a:p>
        </p:txBody>
      </p:sp>
      <p:sp>
        <p:nvSpPr>
          <p:cNvPr id="85" name="PlaceHolder 2"/>
          <p:cNvSpPr>
            <a:spLocks noGrp="1"/>
          </p:cNvSpPr>
          <p:nvPr>
            <p:ph/>
          </p:nvPr>
        </p:nvSpPr>
        <p:spPr>
          <a:xfrm>
            <a:off x="171000" y="2755440"/>
            <a:ext cx="10515240" cy="3484080"/>
          </a:xfrm>
          <a:prstGeom prst="rect">
            <a:avLst/>
          </a:prstGeom>
          <a:noFill/>
          <a:ln w="0">
            <a:noFill/>
          </a:ln>
        </p:spPr>
        <p:txBody>
          <a:bodyPr lIns="91440" tIns="45720" rIns="91440" bIns="45720" anchor="t">
            <a:noAutofit/>
          </a:bodyPr>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Elle permet de :</a:t>
            </a:r>
            <a:endParaRPr lang="fr-FR" sz="2800" b="0" u="none" strike="noStrike">
              <a:solidFill>
                <a:schemeClr val="dk1"/>
              </a:solidFill>
              <a:effectLst/>
              <a:uFillTx/>
              <a:latin typeface="Calibri"/>
            </a:endParaRPr>
          </a:p>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déterminer les missions du conseil syndical et du syndic de copropriété ;</a:t>
            </a:r>
            <a:endParaRPr lang="fr-FR" sz="2800" b="0" u="none" strike="noStrike">
              <a:solidFill>
                <a:schemeClr val="dk1"/>
              </a:solidFill>
              <a:effectLst/>
              <a:uFillTx/>
              <a:latin typeface="Calibri"/>
            </a:endParaRPr>
          </a:p>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encadrer les définitions juridiques ;</a:t>
            </a:r>
            <a:endParaRPr lang="fr-FR" sz="2800" b="0" u="none" strike="noStrike">
              <a:solidFill>
                <a:schemeClr val="dk1"/>
              </a:solidFill>
              <a:effectLst/>
              <a:uFillTx/>
              <a:latin typeface="Calibri"/>
            </a:endParaRPr>
          </a:p>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faciliter la gestion collective du bâtiment ;</a:t>
            </a:r>
            <a:endParaRPr lang="fr-FR" sz="2800" b="0" u="none" strike="noStrike">
              <a:solidFill>
                <a:schemeClr val="dk1"/>
              </a:solidFill>
              <a:effectLst/>
              <a:uFillTx/>
              <a:latin typeface="Calibri"/>
            </a:endParaRPr>
          </a:p>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mettre en place les règles entre les copropriétaires :</a:t>
            </a:r>
            <a:endParaRPr lang="fr-FR" sz="2800" b="0" u="none" strike="noStrike">
              <a:solidFill>
                <a:schemeClr val="dk1"/>
              </a:solidFill>
              <a:effectLst/>
              <a:uFillTx/>
              <a:latin typeface="Calibri"/>
            </a:endParaRPr>
          </a:p>
          <a:p>
            <a:pPr marL="228600" indent="-228600" algn="just" defTabSz="914400">
              <a:lnSpc>
                <a:spcPct val="90000"/>
              </a:lnSpc>
              <a:spcBef>
                <a:spcPts val="1001"/>
              </a:spcBef>
              <a:buClr>
                <a:srgbClr val="4F4F4F"/>
              </a:buClr>
              <a:buFont typeface="Arial"/>
              <a:buChar char="•"/>
            </a:pPr>
            <a:r>
              <a:rPr lang="fr-FR" sz="2800" b="0" u="none" strike="noStrike">
                <a:solidFill>
                  <a:schemeClr val="dk1"/>
                </a:solidFill>
                <a:effectLst/>
                <a:uFillTx/>
                <a:latin typeface="Raleway"/>
              </a:rPr>
              <a:t>assurer les droits de chaque copropriétaire.</a:t>
            </a:r>
            <a:endParaRPr lang="fr-FR" sz="2800" b="0" u="none" strike="noStrike">
              <a:solidFill>
                <a:schemeClr val="dk1"/>
              </a:solidFill>
              <a:effectLst/>
              <a:uFillTx/>
              <a:latin typeface="Calibri"/>
            </a:endParaRPr>
          </a:p>
          <a:p>
            <a:pPr indent="0" algn="l" defTabSz="914400">
              <a:lnSpc>
                <a:spcPct val="90000"/>
              </a:lnSpc>
              <a:spcBef>
                <a:spcPts val="1001"/>
              </a:spcBef>
              <a:buNone/>
            </a:pPr>
            <a:endParaRPr lang="fr-FR" sz="2800" b="0" u="none" strike="noStrike">
              <a:solidFill>
                <a:schemeClr val="dk1"/>
              </a:solidFill>
              <a:effectLst/>
              <a:uFillTx/>
              <a:latin typeface="Calibri"/>
            </a:endParaRPr>
          </a:p>
        </p:txBody>
      </p:sp>
      <p:pic>
        <p:nvPicPr>
          <p:cNvPr id="86" name="Picture 2" descr="Obligation d’isolation thermique en copropriété : info ou intox ? | Hellio"/>
          <p:cNvPicPr/>
          <p:nvPr/>
        </p:nvPicPr>
        <p:blipFill>
          <a:blip r:embed="rId1"/>
          <a:stretch/>
        </p:blipFill>
        <p:spPr>
          <a:xfrm>
            <a:off x="7457400" y="0"/>
            <a:ext cx="4734360" cy="3156120"/>
          </a:xfrm>
          <a:prstGeom prst="rect">
            <a:avLst/>
          </a:prstGeom>
          <a:noFill/>
          <a:ln w="0">
            <a:noFill/>
          </a:ln>
        </p:spPr>
      </p:pic>
      <p:sp>
        <p:nvSpPr>
          <p:cNvPr id="4" name="PlaceHolder 3"/>
          <p:cNvSpPr>
            <a:spLocks noGrp="1"/>
          </p:cNvSpPr>
          <p:nvPr>
            <p:ph type="ftr" idx="11"/>
          </p:nvPr>
        </p:nvSpPr>
        <p:spPr/>
        <p:txBody>
          <a:bodyPr/>
          <a:p>
            <a:r>
              <a:t>Jusqu'où les promoteurs doivent-ils occuper le terrain ? Bernard Roth 10 mars 2023</a:t>
            </a:r>
          </a:p>
        </p:txBody>
      </p:sp>
      <p:sp>
        <p:nvSpPr>
          <p:cNvPr id="5" name="PlaceHolder 4"/>
          <p:cNvSpPr>
            <a:spLocks noGrp="1"/>
          </p:cNvSpPr>
          <p:nvPr>
            <p:ph type="sldNum" idx="12"/>
          </p:nvPr>
        </p:nvSpPr>
        <p:spPr/>
        <p:txBody>
          <a:bodyPr/>
          <a:p>
            <a:fld id="{773F3DF8-FD73-4228-B1C7-14D42D96C875}"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Picture 4" descr="Marché immobilier français — Wikipédia"/>
          <p:cNvPicPr/>
          <p:nvPr/>
        </p:nvPicPr>
        <p:blipFill>
          <a:blip r:embed="rId1"/>
          <a:stretch/>
        </p:blipFill>
        <p:spPr>
          <a:xfrm>
            <a:off x="2029680" y="136440"/>
            <a:ext cx="7782480" cy="6238080"/>
          </a:xfrm>
          <a:prstGeom prst="rect">
            <a:avLst/>
          </a:prstGeom>
          <a:noFill/>
          <a:ln w="0">
            <a:noFill/>
          </a:ln>
        </p:spPr>
      </p:pic>
      <p:sp>
        <p:nvSpPr>
          <p:cNvPr id="2" name="PlaceHolder 1"/>
          <p:cNvSpPr>
            <a:spLocks noGrp="1"/>
          </p:cNvSpPr>
          <p:nvPr>
            <p:ph type="ftr" idx="11"/>
          </p:nvPr>
        </p:nvSpPr>
        <p:spPr/>
        <p:txBody>
          <a:bodyPr/>
          <a:p>
            <a:r>
              <a:t>Jusqu'où les promoteurs doivent-ils occuper le terrain ? Bernard Roth 10 mars 2023</a:t>
            </a:r>
          </a:p>
        </p:txBody>
      </p:sp>
      <p:sp>
        <p:nvSpPr>
          <p:cNvPr id="3" name="PlaceHolder 2"/>
          <p:cNvSpPr>
            <a:spLocks noGrp="1"/>
          </p:cNvSpPr>
          <p:nvPr>
            <p:ph type="sldNum" idx="12"/>
          </p:nvPr>
        </p:nvSpPr>
        <p:spPr/>
        <p:txBody>
          <a:bodyPr/>
          <a:p>
            <a:fld id="{3FA5E52C-9895-43F1-8388-5023831ED210}"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4811040" y="5411160"/>
            <a:ext cx="2979720" cy="456120"/>
          </a:xfrm>
          <a:prstGeom prst="rect">
            <a:avLst/>
          </a:prstGeom>
          <a:noFill/>
          <a:ln w="0">
            <a:noFill/>
          </a:ln>
        </p:spPr>
        <p:txBody>
          <a:bodyPr lIns="91440" tIns="45720" rIns="91440" bIns="45720" anchor="ctr">
            <a:noAutofit/>
          </a:bodyPr>
          <a:p>
            <a:pPr indent="0" algn="l" defTabSz="914400">
              <a:lnSpc>
                <a:spcPct val="90000"/>
              </a:lnSpc>
              <a:buNone/>
            </a:pPr>
            <a:r>
              <a:rPr lang="fr-FR" sz="2400" b="1" u="none" strike="noStrike">
                <a:solidFill>
                  <a:schemeClr val="dk1"/>
                </a:solidFill>
                <a:effectLst/>
                <a:uFillTx/>
                <a:latin typeface="Calibri Light"/>
              </a:rPr>
              <a:t>Fernand Pouillon</a:t>
            </a:r>
            <a:endParaRPr lang="fr-FR" sz="2400" b="0" u="none" strike="noStrike">
              <a:solidFill>
                <a:schemeClr val="dk1"/>
              </a:solidFill>
              <a:effectLst/>
              <a:uFillTx/>
              <a:latin typeface="Calibri Light"/>
            </a:endParaRPr>
          </a:p>
        </p:txBody>
      </p:sp>
      <p:pic>
        <p:nvPicPr>
          <p:cNvPr id="89" name="Picture 20" descr="Splendeur et misère de Fernand Pouillon – Le Village de Billancourt"/>
          <p:cNvPicPr/>
          <p:nvPr/>
        </p:nvPicPr>
        <p:blipFill>
          <a:blip r:embed="rId1"/>
          <a:stretch/>
        </p:blipFill>
        <p:spPr>
          <a:xfrm>
            <a:off x="6108480" y="2067120"/>
            <a:ext cx="1681920" cy="2617200"/>
          </a:xfrm>
          <a:prstGeom prst="rect">
            <a:avLst/>
          </a:prstGeom>
          <a:noFill/>
          <a:ln w="0">
            <a:noFill/>
          </a:ln>
        </p:spPr>
      </p:pic>
      <p:pic>
        <p:nvPicPr>
          <p:cNvPr id="90" name="Picture 2"/>
          <p:cNvPicPr/>
          <p:nvPr/>
        </p:nvPicPr>
        <p:blipFill>
          <a:blip r:embed="rId2"/>
          <a:stretch/>
        </p:blipFill>
        <p:spPr>
          <a:xfrm>
            <a:off x="-16560" y="0"/>
            <a:ext cx="3781440" cy="2836080"/>
          </a:xfrm>
          <a:prstGeom prst="rect">
            <a:avLst/>
          </a:prstGeom>
          <a:noFill/>
          <a:ln w="0">
            <a:noFill/>
          </a:ln>
        </p:spPr>
      </p:pic>
      <p:pic>
        <p:nvPicPr>
          <p:cNvPr id="91" name="Picture 4" descr="fernand Pouillon great architecture ! In limestone, not portland stone ..."/>
          <p:cNvPicPr/>
          <p:nvPr/>
        </p:nvPicPr>
        <p:blipFill>
          <a:blip r:embed="rId3"/>
          <a:stretch/>
        </p:blipFill>
        <p:spPr>
          <a:xfrm>
            <a:off x="8072280" y="4488840"/>
            <a:ext cx="4119120" cy="2316240"/>
          </a:xfrm>
          <a:prstGeom prst="rect">
            <a:avLst/>
          </a:prstGeom>
          <a:noFill/>
          <a:ln w="0">
            <a:noFill/>
          </a:ln>
        </p:spPr>
      </p:pic>
      <p:pic>
        <p:nvPicPr>
          <p:cNvPr id="92" name="Picture 6" descr="Fernand Pouillon : un architecte social en quête d’intemporalité ..."/>
          <p:cNvPicPr/>
          <p:nvPr/>
        </p:nvPicPr>
        <p:blipFill>
          <a:blip r:embed="rId4"/>
          <a:stretch/>
        </p:blipFill>
        <p:spPr>
          <a:xfrm>
            <a:off x="8072280" y="0"/>
            <a:ext cx="4119120" cy="2285640"/>
          </a:xfrm>
          <a:prstGeom prst="rect">
            <a:avLst/>
          </a:prstGeom>
          <a:noFill/>
          <a:ln w="0">
            <a:noFill/>
          </a:ln>
        </p:spPr>
      </p:pic>
      <p:pic>
        <p:nvPicPr>
          <p:cNvPr id="93" name="Picture 10" descr="Anglet : Fernand Pouillon"/>
          <p:cNvPicPr/>
          <p:nvPr/>
        </p:nvPicPr>
        <p:blipFill>
          <a:blip r:embed="rId5"/>
          <a:stretch/>
        </p:blipFill>
        <p:spPr>
          <a:xfrm>
            <a:off x="-16560" y="4368240"/>
            <a:ext cx="3726720" cy="2485800"/>
          </a:xfrm>
          <a:prstGeom prst="rect">
            <a:avLst/>
          </a:prstGeom>
          <a:noFill/>
          <a:ln w="0">
            <a:noFill/>
          </a:ln>
        </p:spPr>
      </p:pic>
      <p:pic>
        <p:nvPicPr>
          <p:cNvPr id="94" name="Picture 12" descr="Livre: Les pierres sauvages, roman, Fernand Pouillon, Points, Points ..."/>
          <p:cNvPicPr/>
          <p:nvPr/>
        </p:nvPicPr>
        <p:blipFill>
          <a:blip r:embed="rId6"/>
          <a:stretch/>
        </p:blipFill>
        <p:spPr>
          <a:xfrm>
            <a:off x="4034520" y="2110680"/>
            <a:ext cx="1593000" cy="2635920"/>
          </a:xfrm>
          <a:prstGeom prst="rect">
            <a:avLst/>
          </a:prstGeom>
          <a:noFill/>
          <a:ln w="0">
            <a:noFill/>
          </a:ln>
        </p:spPr>
      </p:pic>
      <p:sp>
        <p:nvSpPr>
          <p:cNvPr id="3" name="PlaceHolder 2"/>
          <p:cNvSpPr>
            <a:spLocks noGrp="1"/>
          </p:cNvSpPr>
          <p:nvPr>
            <p:ph type="ftr" idx="11"/>
          </p:nvPr>
        </p:nvSpPr>
        <p:spPr/>
        <p:txBody>
          <a:bodyPr/>
          <a:p>
            <a:r>
              <a:t>Jusqu'où les promoteurs doivent-ils occuper le terrain ? Bernard Roth 10 mars 2023</a:t>
            </a:r>
          </a:p>
        </p:txBody>
      </p:sp>
      <p:sp>
        <p:nvSpPr>
          <p:cNvPr id="4" name="PlaceHolder 3"/>
          <p:cNvSpPr>
            <a:spLocks noGrp="1"/>
          </p:cNvSpPr>
          <p:nvPr>
            <p:ph type="sldNum" idx="12"/>
          </p:nvPr>
        </p:nvSpPr>
        <p:spPr/>
        <p:txBody>
          <a:bodyPr/>
          <a:p>
            <a:fld id="{6B301159-A933-4AE5-9F1E-56627759DC86}"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subTitle"/>
          </p:nvPr>
        </p:nvSpPr>
        <p:spPr>
          <a:xfrm>
            <a:off x="4347720" y="4693680"/>
            <a:ext cx="2981160" cy="739080"/>
          </a:xfrm>
          <a:prstGeom prst="rect">
            <a:avLst/>
          </a:prstGeom>
          <a:noFill/>
          <a:ln w="0">
            <a:noFill/>
          </a:ln>
        </p:spPr>
        <p:txBody>
          <a:bodyPr lIns="91440" tIns="45720" rIns="91440" bIns="45720" anchor="t">
            <a:normAutofit/>
          </a:bodyPr>
          <a:p>
            <a:pPr indent="0" algn="ctr" defTabSz="914400">
              <a:lnSpc>
                <a:spcPct val="90000"/>
              </a:lnSpc>
              <a:spcBef>
                <a:spcPts val="1001"/>
              </a:spcBef>
              <a:buNone/>
              <a:tabLst>
                <a:tab pos="0" algn="l"/>
              </a:tabLst>
            </a:pPr>
            <a:r>
              <a:rPr lang="fr-FR" sz="2400" b="0" u="none" strike="noStrike">
                <a:solidFill>
                  <a:schemeClr val="dk1"/>
                </a:solidFill>
                <a:effectLst/>
                <a:uFillTx/>
                <a:latin typeface="Calibri"/>
              </a:rPr>
              <a:t>Robert de Balkany  </a:t>
            </a:r>
            <a:r>
              <a:rPr lang="fr-FR" sz="1600" b="0" u="none" strike="noStrike">
                <a:solidFill>
                  <a:schemeClr val="dk1"/>
                </a:solidFill>
                <a:effectLst/>
                <a:uFillTx/>
                <a:latin typeface="Calibri"/>
              </a:rPr>
              <a:t>1931-2015</a:t>
            </a:r>
            <a:endParaRPr lang="fr-FR" sz="1600" b="0" u="none" strike="noStrike">
              <a:solidFill>
                <a:schemeClr val="dk1"/>
              </a:solidFill>
              <a:effectLst/>
              <a:uFillTx/>
              <a:latin typeface="Calibri"/>
            </a:endParaRPr>
          </a:p>
        </p:txBody>
      </p:sp>
      <p:pic>
        <p:nvPicPr>
          <p:cNvPr id="96" name="Picture 2" descr="Décès de Robert de Balkany, pionnier des centres commerciaux ..."/>
          <p:cNvPicPr/>
          <p:nvPr/>
        </p:nvPicPr>
        <p:blipFill>
          <a:blip r:embed="rId1"/>
          <a:srcRect l="17673" t="522" r="14635" b="25695"/>
          <a:stretch/>
        </p:blipFill>
        <p:spPr>
          <a:xfrm>
            <a:off x="3556800" y="1323000"/>
            <a:ext cx="4563360" cy="3312720"/>
          </a:xfrm>
          <a:prstGeom prst="rect">
            <a:avLst/>
          </a:prstGeom>
          <a:noFill/>
          <a:ln w="0">
            <a:noFill/>
          </a:ln>
        </p:spPr>
      </p:pic>
      <p:pic>
        <p:nvPicPr>
          <p:cNvPr id="97" name="Picture 4"/>
          <p:cNvPicPr/>
          <p:nvPr/>
        </p:nvPicPr>
        <p:blipFill>
          <a:blip r:embed="rId2"/>
          <a:stretch/>
        </p:blipFill>
        <p:spPr>
          <a:xfrm>
            <a:off x="26280" y="5000760"/>
            <a:ext cx="2476080" cy="1856880"/>
          </a:xfrm>
          <a:prstGeom prst="rect">
            <a:avLst/>
          </a:prstGeom>
          <a:noFill/>
          <a:ln w="0">
            <a:noFill/>
          </a:ln>
        </p:spPr>
      </p:pic>
      <p:pic>
        <p:nvPicPr>
          <p:cNvPr id="98" name="Picture 8"/>
          <p:cNvPicPr/>
          <p:nvPr/>
        </p:nvPicPr>
        <p:blipFill>
          <a:blip r:embed="rId3"/>
          <a:stretch/>
        </p:blipFill>
        <p:spPr>
          <a:xfrm>
            <a:off x="7560" y="-8640"/>
            <a:ext cx="3440160" cy="2580120"/>
          </a:xfrm>
          <a:prstGeom prst="rect">
            <a:avLst/>
          </a:prstGeom>
          <a:noFill/>
          <a:ln w="0">
            <a:noFill/>
          </a:ln>
        </p:spPr>
      </p:pic>
      <p:pic>
        <p:nvPicPr>
          <p:cNvPr id="99" name="Picture 10"/>
          <p:cNvPicPr/>
          <p:nvPr/>
        </p:nvPicPr>
        <p:blipFill>
          <a:blip r:embed="rId4"/>
          <a:stretch/>
        </p:blipFill>
        <p:spPr>
          <a:xfrm>
            <a:off x="8182800" y="4525560"/>
            <a:ext cx="4144680" cy="2332080"/>
          </a:xfrm>
          <a:prstGeom prst="rect">
            <a:avLst/>
          </a:prstGeom>
          <a:noFill/>
          <a:ln w="0">
            <a:noFill/>
          </a:ln>
        </p:spPr>
      </p:pic>
      <p:pic>
        <p:nvPicPr>
          <p:cNvPr id="100" name="Picture 12" descr="The Site Parly Ii. Avril 1966 - Construction du centre commercial et...  News Photo - Getty Images"/>
          <p:cNvPicPr/>
          <p:nvPr/>
        </p:nvPicPr>
        <p:blipFill>
          <a:blip r:embed="rId5"/>
          <a:stretch/>
        </p:blipFill>
        <p:spPr>
          <a:xfrm>
            <a:off x="8228880" y="-73800"/>
            <a:ext cx="3955320" cy="2580120"/>
          </a:xfrm>
          <a:prstGeom prst="rect">
            <a:avLst/>
          </a:prstGeom>
          <a:noFill/>
          <a:ln w="0">
            <a:noFill/>
          </a:ln>
        </p:spPr>
      </p:pic>
      <p:sp>
        <p:nvSpPr>
          <p:cNvPr id="3" name="PlaceHolder 2"/>
          <p:cNvSpPr>
            <a:spLocks noGrp="1"/>
          </p:cNvSpPr>
          <p:nvPr>
            <p:ph type="ftr" idx="2"/>
          </p:nvPr>
        </p:nvSpPr>
        <p:spPr/>
        <p:txBody>
          <a:bodyPr/>
          <a:p>
            <a:r>
              <a:t>Jusqu'où les promoteurs doivent-ils occuper le terrain ? Bernard Roth 10 mars 2023</a:t>
            </a:r>
          </a:p>
        </p:txBody>
      </p:sp>
      <p:sp>
        <p:nvSpPr>
          <p:cNvPr id="4" name="PlaceHolder 3"/>
          <p:cNvSpPr>
            <a:spLocks noGrp="1"/>
          </p:cNvSpPr>
          <p:nvPr>
            <p:ph type="sldNum" idx="3"/>
          </p:nvPr>
        </p:nvSpPr>
        <p:spPr/>
        <p:txBody>
          <a:bodyPr/>
          <a:p>
            <a:fld id="{494FE03B-2DFA-4018-A75A-D99C249EB6E1}"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LibreOffice/26.2.0.3$Windows_X86_64 LibreOffice_project/620$Build-3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fr-FR</dc:language>
  <cp:lastModifiedBy/>
  <cp:revision>0</cp:revision>
  <dc:subject/>
  <dc:title/>
</cp:coreProperties>
</file>