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core.xml" ContentType="application/vnd.openxmlformats-package.core-properties+xml"/>
  <Override PartName="/docProps/app.xml" ContentType="application/vnd.openxmlformats-officedocument.extended-properties+xml"/>
  <Override PartName="/ppt/theme/theme26.xml" ContentType="application/vnd.openxmlformats-officedocument.theme+xml"/>
  <Override PartName="/ppt/theme/theme4.xml" ContentType="application/vnd.openxmlformats-officedocument.theme+xml"/>
  <Override PartName="/ppt/theme/theme23.xml" ContentType="application/vnd.openxmlformats-officedocument.theme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27.xml" ContentType="application/vnd.openxmlformats-officedocument.theme+xml"/>
  <Override PartName="/ppt/theme/theme57.xml" ContentType="application/vnd.openxmlformats-officedocument.theme+xml"/>
  <Override PartName="/ppt/theme/theme28.xml" ContentType="application/vnd.openxmlformats-officedocument.theme+xml"/>
  <Override PartName="/ppt/theme/theme20.xml" ContentType="application/vnd.openxmlformats-officedocument.theme+xml"/>
  <Override PartName="/ppt/theme/theme2.xml" ContentType="application/vnd.openxmlformats-officedocument.theme+xml"/>
  <Override PartName="/ppt/theme/theme56.xml" ContentType="application/vnd.openxmlformats-officedocument.theme+xml"/>
  <Override PartName="/ppt/theme/theme29.xml" ContentType="application/vnd.openxmlformats-officedocument.theme+xml"/>
  <Override PartName="/ppt/theme/theme21.xml" ContentType="application/vnd.openxmlformats-officedocument.theme+xml"/>
  <Override PartName="/ppt/theme/theme3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24.xml" ContentType="application/vnd.openxmlformats-officedocument.theme+xml"/>
  <Override PartName="/ppt/theme/theme6.xml" ContentType="application/vnd.openxmlformats-officedocument.theme+xml"/>
  <Override PartName="/ppt/theme/theme42.xml" ContentType="application/vnd.openxmlformats-officedocument.theme+xml"/>
  <Override PartName="/ppt/theme/theme25.xml" ContentType="application/vnd.openxmlformats-officedocument.theme+xml"/>
  <Override PartName="/ppt/theme/theme7.xml" ContentType="application/vnd.openxmlformats-officedocument.theme+xml"/>
  <Override PartName="/ppt/theme/theme43.xml" ContentType="application/vnd.openxmlformats-officedocument.theme+xml"/>
  <Override PartName="/ppt/theme/theme55.xml" ContentType="application/vnd.openxmlformats-officedocument.theme+xml"/>
  <Override PartName="/ppt/theme/theme8.xml" ContentType="application/vnd.openxmlformats-officedocument.theme+xml"/>
  <Override PartName="/ppt/theme/theme44.xml" ContentType="application/vnd.openxmlformats-officedocument.theme+xml"/>
  <Override PartName="/ppt/theme/theme54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2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0.xml" ContentType="application/vnd.openxmlformats-officedocument.theme+xml"/>
  <Override PartName="/ppt/theme/theme51.xml" ContentType="application/vnd.openxmlformats-officedocument.theme+xml"/>
  <Override PartName="/ppt/theme/theme52.xml" ContentType="application/vnd.openxmlformats-officedocument.theme+xml"/>
  <Override PartName="/ppt/theme/theme53.xml" ContentType="application/vnd.openxmlformats-officedocument.them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Layouts/slideLayout2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presProps.xml" ContentType="application/vnd.openxmlformats-officedocument.presentationml.presProps+xml"/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46.xml" ContentType="application/vnd.openxmlformats-officedocument.presentationml.slide+xml"/>
  <Override PartName="/ppt/slides/slide2.xml" ContentType="application/vnd.openxmlformats-officedocument.presentationml.slide+xml"/>
  <Override PartName="/ppt/slides/slide21.xml" ContentType="application/vnd.openxmlformats-officedocument.presentationml.slide+xml"/>
  <Override PartName="/ppt/slides/slide47.xml" ContentType="application/vnd.openxmlformats-officedocument.presentationml.slide+xml"/>
  <Override PartName="/ppt/slides/slide3.xml" ContentType="application/vnd.openxmlformats-officedocument.presentationml.slide+xml"/>
  <Override PartName="/ppt/slides/slide40.xml" ContentType="application/vnd.openxmlformats-officedocument.presentationml.slide+xml"/>
  <Override PartName="/ppt/slides/slide4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4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4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49.xml" ContentType="application/vnd.openxmlformats-officedocument.presentationml.slide+xml"/>
  <Override PartName="/ppt/slides/slide14.xml" ContentType="application/vnd.openxmlformats-officedocument.presentationml.slide+xml"/>
  <Override PartName="/ppt/slides/slide4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44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64.xml" ContentType="application/vnd.openxmlformats-officedocument.presentationml.slide+xml"/>
  <Override PartName="/ppt/slides/slide3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  <p:sldMasterId id="2147483688" r:id="rId22"/>
    <p:sldMasterId id="2147483690" r:id="rId23"/>
    <p:sldMasterId id="2147483692" r:id="rId24"/>
    <p:sldMasterId id="2147483694" r:id="rId25"/>
    <p:sldMasterId id="2147483696" r:id="rId26"/>
    <p:sldMasterId id="2147483698" r:id="rId27"/>
    <p:sldMasterId id="2147483700" r:id="rId28"/>
    <p:sldMasterId id="2147483702" r:id="rId29"/>
    <p:sldMasterId id="2147483704" r:id="rId30"/>
    <p:sldMasterId id="2147483706" r:id="rId31"/>
    <p:sldMasterId id="2147483708" r:id="rId32"/>
    <p:sldMasterId id="2147483710" r:id="rId33"/>
    <p:sldMasterId id="2147483712" r:id="rId34"/>
    <p:sldMasterId id="2147483714" r:id="rId35"/>
    <p:sldMasterId id="2147483716" r:id="rId36"/>
    <p:sldMasterId id="2147483718" r:id="rId37"/>
    <p:sldMasterId id="2147483720" r:id="rId38"/>
    <p:sldMasterId id="2147483722" r:id="rId39"/>
    <p:sldMasterId id="2147483724" r:id="rId40"/>
    <p:sldMasterId id="2147483726" r:id="rId41"/>
    <p:sldMasterId id="2147483728" r:id="rId42"/>
    <p:sldMasterId id="2147483730" r:id="rId43"/>
    <p:sldMasterId id="2147483732" r:id="rId44"/>
    <p:sldMasterId id="2147483734" r:id="rId45"/>
    <p:sldMasterId id="2147483736" r:id="rId46"/>
    <p:sldMasterId id="2147483738" r:id="rId47"/>
    <p:sldMasterId id="2147483740" r:id="rId48"/>
    <p:sldMasterId id="2147483742" r:id="rId49"/>
    <p:sldMasterId id="2147483744" r:id="rId50"/>
    <p:sldMasterId id="2147483746" r:id="rId51"/>
    <p:sldMasterId id="2147483748" r:id="rId52"/>
    <p:sldMasterId id="2147483749" r:id="rId53"/>
    <p:sldMasterId id="2147483750" r:id="rId54"/>
    <p:sldMasterId id="2147483751" r:id="rId55"/>
    <p:sldMasterId id="2147483752" r:id="rId56"/>
    <p:sldMasterId id="2147483753" r:id="rId57"/>
    <p:sldMasterId id="2147483754" r:id="rId58"/>
  </p:sldMasterIdLst>
  <p:sldIdLst>
    <p:sldId id="256" r:id="rId59"/>
    <p:sldId id="257" r:id="rId60"/>
    <p:sldId id="258" r:id="rId61"/>
    <p:sldId id="259" r:id="rId62"/>
    <p:sldId id="260" r:id="rId63"/>
    <p:sldId id="261" r:id="rId64"/>
    <p:sldId id="262" r:id="rId65"/>
    <p:sldId id="263" r:id="rId66"/>
    <p:sldId id="264" r:id="rId67"/>
    <p:sldId id="265" r:id="rId68"/>
    <p:sldId id="266" r:id="rId69"/>
    <p:sldId id="267" r:id="rId70"/>
    <p:sldId id="268" r:id="rId71"/>
    <p:sldId id="269" r:id="rId72"/>
    <p:sldId id="270" r:id="rId73"/>
    <p:sldId id="271" r:id="rId74"/>
    <p:sldId id="272" r:id="rId75"/>
    <p:sldId id="273" r:id="rId76"/>
    <p:sldId id="274" r:id="rId77"/>
    <p:sldId id="275" r:id="rId78"/>
    <p:sldId id="276" r:id="rId79"/>
    <p:sldId id="277" r:id="rId80"/>
    <p:sldId id="278" r:id="rId81"/>
    <p:sldId id="279" r:id="rId82"/>
    <p:sldId id="280" r:id="rId83"/>
    <p:sldId id="281" r:id="rId84"/>
    <p:sldId id="282" r:id="rId85"/>
    <p:sldId id="283" r:id="rId86"/>
    <p:sldId id="284" r:id="rId87"/>
    <p:sldId id="285" r:id="rId88"/>
    <p:sldId id="286" r:id="rId89"/>
    <p:sldId id="287" r:id="rId90"/>
    <p:sldId id="288" r:id="rId91"/>
    <p:sldId id="289" r:id="rId92"/>
    <p:sldId id="290" r:id="rId93"/>
    <p:sldId id="291" r:id="rId94"/>
    <p:sldId id="292" r:id="rId95"/>
    <p:sldId id="293" r:id="rId96"/>
    <p:sldId id="294" r:id="rId97"/>
    <p:sldId id="295" r:id="rId98"/>
    <p:sldId id="296" r:id="rId99"/>
    <p:sldId id="297" r:id="rId100"/>
    <p:sldId id="298" r:id="rId101"/>
    <p:sldId id="299" r:id="rId102"/>
    <p:sldId id="300" r:id="rId103"/>
    <p:sldId id="301" r:id="rId104"/>
    <p:sldId id="302" r:id="rId105"/>
    <p:sldId id="303" r:id="rId106"/>
    <p:sldId id="304" r:id="rId107"/>
    <p:sldId id="305" r:id="rId108"/>
    <p:sldId id="306" r:id="rId109"/>
    <p:sldId id="307" r:id="rId110"/>
    <p:sldId id="308" r:id="rId111"/>
    <p:sldId id="309" r:id="rId112"/>
    <p:sldId id="310" r:id="rId113"/>
    <p:sldId id="311" r:id="rId114"/>
    <p:sldId id="312" r:id="rId115"/>
    <p:sldId id="313" r:id="rId116"/>
    <p:sldId id="314" r:id="rId117"/>
    <p:sldId id="315" r:id="rId118"/>
    <p:sldId id="316" r:id="rId119"/>
    <p:sldId id="317" r:id="rId120"/>
    <p:sldId id="318" r:id="rId121"/>
    <p:sldId id="319" r:id="rId122"/>
    <p:sldId id="320" r:id="rId123"/>
    <p:sldId id="321" r:id="rId124"/>
    <p:sldId id="322" r:id="rId125"/>
    <p:sldId id="323" r:id="rId126"/>
    <p:sldId id="324" r:id="rId127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useTimings="0"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Master" Target="slideMasters/slideMaster25.xml"/><Relationship Id="rId27" Type="http://schemas.openxmlformats.org/officeDocument/2006/relationships/slideMaster" Target="slideMasters/slideMaster26.xml"/><Relationship Id="rId28" Type="http://schemas.openxmlformats.org/officeDocument/2006/relationships/slideMaster" Target="slideMasters/slideMaster27.xml"/><Relationship Id="rId29" Type="http://schemas.openxmlformats.org/officeDocument/2006/relationships/slideMaster" Target="slideMasters/slideMaster28.xml"/><Relationship Id="rId30" Type="http://schemas.openxmlformats.org/officeDocument/2006/relationships/slideMaster" Target="slideMasters/slideMaster29.xml"/><Relationship Id="rId31" Type="http://schemas.openxmlformats.org/officeDocument/2006/relationships/slideMaster" Target="slideMasters/slideMaster30.xml"/><Relationship Id="rId32" Type="http://schemas.openxmlformats.org/officeDocument/2006/relationships/slideMaster" Target="slideMasters/slideMaster31.xml"/><Relationship Id="rId33" Type="http://schemas.openxmlformats.org/officeDocument/2006/relationships/slideMaster" Target="slideMasters/slideMaster32.xml"/><Relationship Id="rId34" Type="http://schemas.openxmlformats.org/officeDocument/2006/relationships/slideMaster" Target="slideMasters/slideMaster33.xml"/><Relationship Id="rId35" Type="http://schemas.openxmlformats.org/officeDocument/2006/relationships/slideMaster" Target="slideMasters/slideMaster34.xml"/><Relationship Id="rId36" Type="http://schemas.openxmlformats.org/officeDocument/2006/relationships/slideMaster" Target="slideMasters/slideMaster35.xml"/><Relationship Id="rId37" Type="http://schemas.openxmlformats.org/officeDocument/2006/relationships/slideMaster" Target="slideMasters/slideMaster36.xml"/><Relationship Id="rId38" Type="http://schemas.openxmlformats.org/officeDocument/2006/relationships/slideMaster" Target="slideMasters/slideMaster37.xml"/><Relationship Id="rId39" Type="http://schemas.openxmlformats.org/officeDocument/2006/relationships/slideMaster" Target="slideMasters/slideMaster38.xml"/><Relationship Id="rId40" Type="http://schemas.openxmlformats.org/officeDocument/2006/relationships/slideMaster" Target="slideMasters/slideMaster39.xml"/><Relationship Id="rId41" Type="http://schemas.openxmlformats.org/officeDocument/2006/relationships/slideMaster" Target="slideMasters/slideMaster40.xml"/><Relationship Id="rId42" Type="http://schemas.openxmlformats.org/officeDocument/2006/relationships/slideMaster" Target="slideMasters/slideMaster41.xml"/><Relationship Id="rId43" Type="http://schemas.openxmlformats.org/officeDocument/2006/relationships/slideMaster" Target="slideMasters/slideMaster42.xml"/><Relationship Id="rId44" Type="http://schemas.openxmlformats.org/officeDocument/2006/relationships/slideMaster" Target="slideMasters/slideMaster43.xml"/><Relationship Id="rId45" Type="http://schemas.openxmlformats.org/officeDocument/2006/relationships/slideMaster" Target="slideMasters/slideMaster44.xml"/><Relationship Id="rId46" Type="http://schemas.openxmlformats.org/officeDocument/2006/relationships/slideMaster" Target="slideMasters/slideMaster45.xml"/><Relationship Id="rId47" Type="http://schemas.openxmlformats.org/officeDocument/2006/relationships/slideMaster" Target="slideMasters/slideMaster46.xml"/><Relationship Id="rId48" Type="http://schemas.openxmlformats.org/officeDocument/2006/relationships/slideMaster" Target="slideMasters/slideMaster47.xml"/><Relationship Id="rId49" Type="http://schemas.openxmlformats.org/officeDocument/2006/relationships/slideMaster" Target="slideMasters/slideMaster48.xml"/><Relationship Id="rId50" Type="http://schemas.openxmlformats.org/officeDocument/2006/relationships/slideMaster" Target="slideMasters/slideMaster49.xml"/><Relationship Id="rId51" Type="http://schemas.openxmlformats.org/officeDocument/2006/relationships/slideMaster" Target="slideMasters/slideMaster50.xml"/><Relationship Id="rId52" Type="http://schemas.openxmlformats.org/officeDocument/2006/relationships/slideMaster" Target="slideMasters/slideMaster51.xml"/><Relationship Id="rId53" Type="http://schemas.openxmlformats.org/officeDocument/2006/relationships/slideMaster" Target="slideMasters/slideMaster52.xml"/><Relationship Id="rId54" Type="http://schemas.openxmlformats.org/officeDocument/2006/relationships/slideMaster" Target="slideMasters/slideMaster53.xml"/><Relationship Id="rId55" Type="http://schemas.openxmlformats.org/officeDocument/2006/relationships/slideMaster" Target="slideMasters/slideMaster54.xml"/><Relationship Id="rId56" Type="http://schemas.openxmlformats.org/officeDocument/2006/relationships/slideMaster" Target="slideMasters/slideMaster55.xml"/><Relationship Id="rId57" Type="http://schemas.openxmlformats.org/officeDocument/2006/relationships/slideMaster" Target="slideMasters/slideMaster56.xml"/><Relationship Id="rId58" Type="http://schemas.openxmlformats.org/officeDocument/2006/relationships/slideMaster" Target="slideMasters/slideMaster57.xml"/><Relationship Id="rId59" Type="http://schemas.openxmlformats.org/officeDocument/2006/relationships/slide" Target="slides/slide1.xml"/><Relationship Id="rId60" Type="http://schemas.openxmlformats.org/officeDocument/2006/relationships/slide" Target="slides/slide2.xml"/><Relationship Id="rId61" Type="http://schemas.openxmlformats.org/officeDocument/2006/relationships/slide" Target="slides/slide3.xml"/><Relationship Id="rId62" Type="http://schemas.openxmlformats.org/officeDocument/2006/relationships/slide" Target="slides/slide4.xml"/><Relationship Id="rId63" Type="http://schemas.openxmlformats.org/officeDocument/2006/relationships/slide" Target="slides/slide5.xml"/><Relationship Id="rId64" Type="http://schemas.openxmlformats.org/officeDocument/2006/relationships/slide" Target="slides/slide6.xml"/><Relationship Id="rId65" Type="http://schemas.openxmlformats.org/officeDocument/2006/relationships/slide" Target="slides/slide7.xml"/><Relationship Id="rId66" Type="http://schemas.openxmlformats.org/officeDocument/2006/relationships/slide" Target="slides/slide8.xml"/><Relationship Id="rId67" Type="http://schemas.openxmlformats.org/officeDocument/2006/relationships/slide" Target="slides/slide9.xml"/><Relationship Id="rId68" Type="http://schemas.openxmlformats.org/officeDocument/2006/relationships/slide" Target="slides/slide10.xml"/><Relationship Id="rId69" Type="http://schemas.openxmlformats.org/officeDocument/2006/relationships/slide" Target="slides/slide11.xml"/><Relationship Id="rId70" Type="http://schemas.openxmlformats.org/officeDocument/2006/relationships/slide" Target="slides/slide12.xml"/><Relationship Id="rId71" Type="http://schemas.openxmlformats.org/officeDocument/2006/relationships/slide" Target="slides/slide13.xml"/><Relationship Id="rId72" Type="http://schemas.openxmlformats.org/officeDocument/2006/relationships/slide" Target="slides/slide14.xml"/><Relationship Id="rId73" Type="http://schemas.openxmlformats.org/officeDocument/2006/relationships/slide" Target="slides/slide15.xml"/><Relationship Id="rId74" Type="http://schemas.openxmlformats.org/officeDocument/2006/relationships/slide" Target="slides/slide16.xml"/><Relationship Id="rId75" Type="http://schemas.openxmlformats.org/officeDocument/2006/relationships/slide" Target="slides/slide17.xml"/><Relationship Id="rId76" Type="http://schemas.openxmlformats.org/officeDocument/2006/relationships/slide" Target="slides/slide18.xml"/><Relationship Id="rId77" Type="http://schemas.openxmlformats.org/officeDocument/2006/relationships/slide" Target="slides/slide19.xml"/><Relationship Id="rId78" Type="http://schemas.openxmlformats.org/officeDocument/2006/relationships/slide" Target="slides/slide20.xml"/><Relationship Id="rId79" Type="http://schemas.openxmlformats.org/officeDocument/2006/relationships/slide" Target="slides/slide21.xml"/><Relationship Id="rId80" Type="http://schemas.openxmlformats.org/officeDocument/2006/relationships/slide" Target="slides/slide22.xml"/><Relationship Id="rId81" Type="http://schemas.openxmlformats.org/officeDocument/2006/relationships/slide" Target="slides/slide23.xml"/><Relationship Id="rId82" Type="http://schemas.openxmlformats.org/officeDocument/2006/relationships/slide" Target="slides/slide24.xml"/><Relationship Id="rId83" Type="http://schemas.openxmlformats.org/officeDocument/2006/relationships/slide" Target="slides/slide25.xml"/><Relationship Id="rId84" Type="http://schemas.openxmlformats.org/officeDocument/2006/relationships/slide" Target="slides/slide26.xml"/><Relationship Id="rId85" Type="http://schemas.openxmlformats.org/officeDocument/2006/relationships/slide" Target="slides/slide27.xml"/><Relationship Id="rId86" Type="http://schemas.openxmlformats.org/officeDocument/2006/relationships/slide" Target="slides/slide28.xml"/><Relationship Id="rId87" Type="http://schemas.openxmlformats.org/officeDocument/2006/relationships/slide" Target="slides/slide29.xml"/><Relationship Id="rId88" Type="http://schemas.openxmlformats.org/officeDocument/2006/relationships/slide" Target="slides/slide30.xml"/><Relationship Id="rId89" Type="http://schemas.openxmlformats.org/officeDocument/2006/relationships/slide" Target="slides/slide31.xml"/><Relationship Id="rId90" Type="http://schemas.openxmlformats.org/officeDocument/2006/relationships/slide" Target="slides/slide32.xml"/><Relationship Id="rId91" Type="http://schemas.openxmlformats.org/officeDocument/2006/relationships/slide" Target="slides/slide33.xml"/><Relationship Id="rId92" Type="http://schemas.openxmlformats.org/officeDocument/2006/relationships/slide" Target="slides/slide34.xml"/><Relationship Id="rId93" Type="http://schemas.openxmlformats.org/officeDocument/2006/relationships/slide" Target="slides/slide35.xml"/><Relationship Id="rId94" Type="http://schemas.openxmlformats.org/officeDocument/2006/relationships/slide" Target="slides/slide36.xml"/><Relationship Id="rId95" Type="http://schemas.openxmlformats.org/officeDocument/2006/relationships/slide" Target="slides/slide37.xml"/><Relationship Id="rId96" Type="http://schemas.openxmlformats.org/officeDocument/2006/relationships/slide" Target="slides/slide38.xml"/><Relationship Id="rId97" Type="http://schemas.openxmlformats.org/officeDocument/2006/relationships/slide" Target="slides/slide39.xml"/><Relationship Id="rId98" Type="http://schemas.openxmlformats.org/officeDocument/2006/relationships/slide" Target="slides/slide40.xml"/><Relationship Id="rId99" Type="http://schemas.openxmlformats.org/officeDocument/2006/relationships/slide" Target="slides/slide41.xml"/><Relationship Id="rId100" Type="http://schemas.openxmlformats.org/officeDocument/2006/relationships/slide" Target="slides/slide42.xml"/><Relationship Id="rId101" Type="http://schemas.openxmlformats.org/officeDocument/2006/relationships/slide" Target="slides/slide43.xml"/><Relationship Id="rId102" Type="http://schemas.openxmlformats.org/officeDocument/2006/relationships/slide" Target="slides/slide44.xml"/><Relationship Id="rId103" Type="http://schemas.openxmlformats.org/officeDocument/2006/relationships/slide" Target="slides/slide45.xml"/><Relationship Id="rId104" Type="http://schemas.openxmlformats.org/officeDocument/2006/relationships/slide" Target="slides/slide46.xml"/><Relationship Id="rId105" Type="http://schemas.openxmlformats.org/officeDocument/2006/relationships/slide" Target="slides/slide47.xml"/><Relationship Id="rId106" Type="http://schemas.openxmlformats.org/officeDocument/2006/relationships/slide" Target="slides/slide48.xml"/><Relationship Id="rId107" Type="http://schemas.openxmlformats.org/officeDocument/2006/relationships/slide" Target="slides/slide49.xml"/><Relationship Id="rId108" Type="http://schemas.openxmlformats.org/officeDocument/2006/relationships/slide" Target="slides/slide50.xml"/><Relationship Id="rId109" Type="http://schemas.openxmlformats.org/officeDocument/2006/relationships/slide" Target="slides/slide51.xml"/><Relationship Id="rId110" Type="http://schemas.openxmlformats.org/officeDocument/2006/relationships/slide" Target="slides/slide52.xml"/><Relationship Id="rId111" Type="http://schemas.openxmlformats.org/officeDocument/2006/relationships/slide" Target="slides/slide53.xml"/><Relationship Id="rId112" Type="http://schemas.openxmlformats.org/officeDocument/2006/relationships/slide" Target="slides/slide54.xml"/><Relationship Id="rId113" Type="http://schemas.openxmlformats.org/officeDocument/2006/relationships/slide" Target="slides/slide55.xml"/><Relationship Id="rId114" Type="http://schemas.openxmlformats.org/officeDocument/2006/relationships/slide" Target="slides/slide56.xml"/><Relationship Id="rId115" Type="http://schemas.openxmlformats.org/officeDocument/2006/relationships/slide" Target="slides/slide57.xml"/><Relationship Id="rId116" Type="http://schemas.openxmlformats.org/officeDocument/2006/relationships/slide" Target="slides/slide58.xml"/><Relationship Id="rId117" Type="http://schemas.openxmlformats.org/officeDocument/2006/relationships/slide" Target="slides/slide59.xml"/><Relationship Id="rId118" Type="http://schemas.openxmlformats.org/officeDocument/2006/relationships/slide" Target="slides/slide60.xml"/><Relationship Id="rId119" Type="http://schemas.openxmlformats.org/officeDocument/2006/relationships/slide" Target="slides/slide61.xml"/><Relationship Id="rId120" Type="http://schemas.openxmlformats.org/officeDocument/2006/relationships/slide" Target="slides/slide62.xml"/><Relationship Id="rId121" Type="http://schemas.openxmlformats.org/officeDocument/2006/relationships/slide" Target="slides/slide63.xml"/><Relationship Id="rId122" Type="http://schemas.openxmlformats.org/officeDocument/2006/relationships/slide" Target="slides/slide64.xml"/><Relationship Id="rId123" Type="http://schemas.openxmlformats.org/officeDocument/2006/relationships/slide" Target="slides/slide65.xml"/><Relationship Id="rId124" Type="http://schemas.openxmlformats.org/officeDocument/2006/relationships/slide" Target="slides/slide66.xml"/><Relationship Id="rId125" Type="http://schemas.openxmlformats.org/officeDocument/2006/relationships/slide" Target="slides/slide67.xml"/><Relationship Id="rId126" Type="http://schemas.openxmlformats.org/officeDocument/2006/relationships/slide" Target="slides/slide68.xml"/><Relationship Id="rId127" Type="http://schemas.openxmlformats.org/officeDocument/2006/relationships/slide" Target="slides/slide69.xml"/><Relationship Id="rId12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B54C430-AB30-4955-90FB-B3D4800FB2E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55FB9F95-347F-4E8A-890E-6118381E7D5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97F37429-BD5B-4D3F-8C47-F97E651E94D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6"/>
          </p:nvPr>
        </p:nvSpPr>
        <p:spPr/>
        <p:txBody>
          <a:bodyPr/>
          <a:p>
            <a:fld id="{B279578C-3CE2-43FD-901A-B130F54B203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9"/>
          </p:nvPr>
        </p:nvSpPr>
        <p:spPr/>
        <p:txBody>
          <a:bodyPr/>
          <a:p>
            <a:fld id="{DECE5E4E-4ABC-4F64-AF67-F7C2ACF549D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2"/>
          </p:nvPr>
        </p:nvSpPr>
        <p:spPr/>
        <p:txBody>
          <a:bodyPr/>
          <a:p>
            <a:fld id="{0FD5DCE3-50E0-4139-9AE3-C99ACDAB33C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3"/>
          </p:nvPr>
        </p:nvSpPr>
        <p:spPr/>
        <p:txBody>
          <a:bodyPr/>
          <a:p>
            <a:fld id="{7B28B656-5293-4758-BA6F-0F8C34EAAC78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6"/>
          </p:nvPr>
        </p:nvSpPr>
        <p:spPr/>
        <p:txBody>
          <a:bodyPr/>
          <a:p>
            <a:fld id="{884C330E-E3F9-4363-8953-4661D68D36E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9"/>
          </p:nvPr>
        </p:nvSpPr>
        <p:spPr/>
        <p:txBody>
          <a:bodyPr/>
          <a:p>
            <a:fld id="{2443E142-0CA7-41B8-B855-79F71CC86B6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2"/>
          </p:nvPr>
        </p:nvSpPr>
        <p:spPr/>
        <p:txBody>
          <a:bodyPr/>
          <a:p>
            <a:fld id="{4394D163-6EC1-4A9E-9250-CED9929C689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5"/>
          </p:nvPr>
        </p:nvSpPr>
        <p:spPr/>
        <p:txBody>
          <a:bodyPr/>
          <a:p>
            <a:fld id="{4B26386C-93FF-4DCF-A935-9E4F240E7F5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716ADA2-2D81-407B-A6F3-C937E02605A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8"/>
          </p:nvPr>
        </p:nvSpPr>
        <p:spPr/>
        <p:txBody>
          <a:bodyPr/>
          <a:p>
            <a:fld id="{D68F2BDF-BDFA-4416-BE47-5E689E2DD1A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1"/>
          </p:nvPr>
        </p:nvSpPr>
        <p:spPr/>
        <p:txBody>
          <a:bodyPr/>
          <a:p>
            <a:fld id="{6BFCF1FE-1546-4726-BBCA-5DB0A4823DD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4"/>
          </p:nvPr>
        </p:nvSpPr>
        <p:spPr/>
        <p:txBody>
          <a:bodyPr/>
          <a:p>
            <a:fld id="{138E4DDC-A2AD-4995-A980-75D73202486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7"/>
          </p:nvPr>
        </p:nvSpPr>
        <p:spPr/>
        <p:txBody>
          <a:bodyPr/>
          <a:p>
            <a:fld id="{2D520892-0BCD-4347-BFDB-AB9D2FB59C9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0"/>
          </p:nvPr>
        </p:nvSpPr>
        <p:spPr/>
        <p:txBody>
          <a:bodyPr/>
          <a:p>
            <a:fld id="{DCF1347A-6601-446C-8F42-07D3D7548A1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3"/>
          </p:nvPr>
        </p:nvSpPr>
        <p:spPr/>
        <p:txBody>
          <a:bodyPr/>
          <a:p>
            <a:fld id="{DF2B8B65-7E43-49FB-A513-58B802FCD73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6"/>
          </p:nvPr>
        </p:nvSpPr>
        <p:spPr/>
        <p:txBody>
          <a:bodyPr/>
          <a:p>
            <a:fld id="{550A9E80-1A31-4DBA-B8E1-4BCDD84A3C9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9"/>
          </p:nvPr>
        </p:nvSpPr>
        <p:spPr/>
        <p:txBody>
          <a:bodyPr/>
          <a:p>
            <a:fld id="{01E0A52A-49DC-4C9B-9101-B573E2CE601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2"/>
          </p:nvPr>
        </p:nvSpPr>
        <p:spPr/>
        <p:txBody>
          <a:bodyPr/>
          <a:p>
            <a:fld id="{19FE1EBC-4E29-4BB5-8F75-F683943B4D9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8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5"/>
          </p:nvPr>
        </p:nvSpPr>
        <p:spPr/>
        <p:txBody>
          <a:bodyPr/>
          <a:p>
            <a:fld id="{7765EB48-EAE3-49D5-AAD4-CB7BCFCFD1A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8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E6B898A-6FA5-44AD-B46D-8EEC463B5D4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8"/>
          </p:nvPr>
        </p:nvSpPr>
        <p:spPr/>
        <p:txBody>
          <a:bodyPr/>
          <a:p>
            <a:fld id="{19808B07-1535-47F2-AE05-E55A02AD26D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8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1"/>
          </p:nvPr>
        </p:nvSpPr>
        <p:spPr/>
        <p:txBody>
          <a:bodyPr/>
          <a:p>
            <a:fld id="{6216EE2E-5B11-4F9C-BE4B-5F51DC82A26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8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4"/>
          </p:nvPr>
        </p:nvSpPr>
        <p:spPr/>
        <p:txBody>
          <a:bodyPr/>
          <a:p>
            <a:fld id="{61BB6FBD-561F-46FA-A2E5-1645ECE5898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7"/>
          </p:nvPr>
        </p:nvSpPr>
        <p:spPr/>
        <p:txBody>
          <a:bodyPr/>
          <a:p>
            <a:fld id="{BEA11516-5D5D-450B-8A15-6AD7973C772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0"/>
          </p:nvPr>
        </p:nvSpPr>
        <p:spPr/>
        <p:txBody>
          <a:bodyPr/>
          <a:p>
            <a:fld id="{52D37D69-6F53-4D1F-9C0A-C8D33954519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3"/>
          </p:nvPr>
        </p:nvSpPr>
        <p:spPr/>
        <p:txBody>
          <a:bodyPr/>
          <a:p>
            <a:fld id="{32312351-31CC-40A7-A113-E44A838B002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6"/>
          </p:nvPr>
        </p:nvSpPr>
        <p:spPr/>
        <p:txBody>
          <a:bodyPr/>
          <a:p>
            <a:fld id="{44AE01EC-F65E-4B89-A330-56E7B3F0BFA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9"/>
          </p:nvPr>
        </p:nvSpPr>
        <p:spPr/>
        <p:txBody>
          <a:bodyPr/>
          <a:p>
            <a:fld id="{90DE48B1-F178-4BB8-9021-39BCCE07D8B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10"/>
          </p:nvPr>
        </p:nvSpPr>
        <p:spPr/>
        <p:txBody>
          <a:bodyPr/>
          <a:p>
            <a:fld id="{AB7AF2E6-E01E-4439-B26F-6EE32FF5B263}" type="slidenum">
              <a:t>&lt;#&gt;</a:t>
            </a:fld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3"/>
          </p:nvPr>
        </p:nvSpPr>
        <p:spPr/>
        <p:txBody>
          <a:bodyPr/>
          <a:p>
            <a:fld id="{C11335EB-57EE-4D8F-B0DF-B7776FB6ED4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1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ACD8E9E-F493-4085-A7DD-FFF989A1E28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6"/>
          </p:nvPr>
        </p:nvSpPr>
        <p:spPr/>
        <p:txBody>
          <a:bodyPr/>
          <a:p>
            <a:fld id="{EEE2FA23-23AB-4FE4-8342-E0014DB2E8F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1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9"/>
          </p:nvPr>
        </p:nvSpPr>
        <p:spPr/>
        <p:txBody>
          <a:bodyPr/>
          <a:p>
            <a:fld id="{A646BA89-54DE-4BF3-A6AD-57246E6EB9E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1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2"/>
          </p:nvPr>
        </p:nvSpPr>
        <p:spPr/>
        <p:txBody>
          <a:bodyPr/>
          <a:p>
            <a:fld id="{B21A3F97-B10E-4EB5-8ED5-39ACC80F043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5"/>
          </p:nvPr>
        </p:nvSpPr>
        <p:spPr/>
        <p:txBody>
          <a:bodyPr/>
          <a:p>
            <a:fld id="{B2BDBCA4-1CE1-4117-A92F-07C084062ED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8"/>
          </p:nvPr>
        </p:nvSpPr>
        <p:spPr/>
        <p:txBody>
          <a:bodyPr/>
          <a:p>
            <a:fld id="{3590924A-E2E1-4FA4-BD57-F2E5332600D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31"/>
          </p:nvPr>
        </p:nvSpPr>
        <p:spPr/>
        <p:txBody>
          <a:bodyPr/>
          <a:p>
            <a:fld id="{F62DE0A3-0B4F-4AB0-9836-A57DC95BAD0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34"/>
          </p:nvPr>
        </p:nvSpPr>
        <p:spPr/>
        <p:txBody>
          <a:bodyPr/>
          <a:p>
            <a:fld id="{AF44C97D-2F9F-4230-99D6-917BF420D92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37"/>
          </p:nvPr>
        </p:nvSpPr>
        <p:spPr/>
        <p:txBody>
          <a:bodyPr/>
          <a:p>
            <a:fld id="{8C8606B0-0E85-49A7-81DE-91D061FC0D5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0"/>
          </p:nvPr>
        </p:nvSpPr>
        <p:spPr/>
        <p:txBody>
          <a:bodyPr/>
          <a:p>
            <a:fld id="{40F6A9F4-7002-4B18-8FAB-EBD07430369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3"/>
          </p:nvPr>
        </p:nvSpPr>
        <p:spPr/>
        <p:txBody>
          <a:bodyPr/>
          <a:p>
            <a:fld id="{1D9A4CAD-83C9-4BC2-B4C6-8E271F74DE1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4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6CB2B4A2-B52E-4FBF-9EF3-10AF6C2400B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6"/>
          </p:nvPr>
        </p:nvSpPr>
        <p:spPr/>
        <p:txBody>
          <a:bodyPr/>
          <a:p>
            <a:fld id="{BCF10E40-7056-4B1D-9381-5A9FDE4AA8F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4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1713DBD9-735E-4A9E-A2C9-A84137A8242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5AB8D0DE-10E8-4F89-9D2B-2D7C3C9336C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04AE1B7C-06F6-488B-9732-43B5326EA18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4BD5C0CC-95BA-4920-8C58-CF5C4D11872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slideLayout" Target="../slideLayouts/slideLayout2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slideLayout" Target="../slideLayouts/slideLayout21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slideLayout" Target="../slideLayouts/slideLayout22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slideLayout" Target="../slideLayouts/slideLayout23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slideLayout" Target="../slideLayouts/slideLayout24.xml"/>
</Relationships>
</file>

<file path=ppt/slideMasters/_rels/slideMaster25.xml.rels><?xml version="1.0" encoding="UTF-8"?>
<Relationships xmlns="http://schemas.openxmlformats.org/package/2006/relationships"><Relationship Id="rId1" Type="http://schemas.openxmlformats.org/officeDocument/2006/relationships/theme" Target="../theme/theme25.xml"/><Relationship Id="rId2" Type="http://schemas.openxmlformats.org/officeDocument/2006/relationships/slideLayout" Target="../slideLayouts/slideLayout25.xml"/>
</Relationships>
</file>

<file path=ppt/slideMasters/_rels/slideMaster26.xml.rels><?xml version="1.0" encoding="UTF-8"?>
<Relationships xmlns="http://schemas.openxmlformats.org/package/2006/relationships"><Relationship Id="rId1" Type="http://schemas.openxmlformats.org/officeDocument/2006/relationships/theme" Target="../theme/theme26.xml"/><Relationship Id="rId2" Type="http://schemas.openxmlformats.org/officeDocument/2006/relationships/slideLayout" Target="../slideLayouts/slideLayout26.xml"/>
</Relationships>
</file>

<file path=ppt/slideMasters/_rels/slideMaster27.xml.rels><?xml version="1.0" encoding="UTF-8"?>
<Relationships xmlns="http://schemas.openxmlformats.org/package/2006/relationships"><Relationship Id="rId1" Type="http://schemas.openxmlformats.org/officeDocument/2006/relationships/theme" Target="../theme/theme27.xml"/><Relationship Id="rId2" Type="http://schemas.openxmlformats.org/officeDocument/2006/relationships/slideLayout" Target="../slideLayouts/slideLayout27.xml"/>
</Relationships>
</file>

<file path=ppt/slideMasters/_rels/slideMaster28.xml.rels><?xml version="1.0" encoding="UTF-8"?>
<Relationships xmlns="http://schemas.openxmlformats.org/package/2006/relationships"><Relationship Id="rId1" Type="http://schemas.openxmlformats.org/officeDocument/2006/relationships/theme" Target="../theme/theme28.xml"/><Relationship Id="rId2" Type="http://schemas.openxmlformats.org/officeDocument/2006/relationships/slideLayout" Target="../slideLayouts/slideLayout28.xml"/>
</Relationships>
</file>

<file path=ppt/slideMasters/_rels/slideMaster29.xml.rels><?xml version="1.0" encoding="UTF-8"?>
<Relationships xmlns="http://schemas.openxmlformats.org/package/2006/relationships"><Relationship Id="rId1" Type="http://schemas.openxmlformats.org/officeDocument/2006/relationships/theme" Target="../theme/theme29.xml"/><Relationship Id="rId2" Type="http://schemas.openxmlformats.org/officeDocument/2006/relationships/slideLayout" Target="../slideLayouts/slideLayout29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30.xml.rels><?xml version="1.0" encoding="UTF-8"?>
<Relationships xmlns="http://schemas.openxmlformats.org/package/2006/relationships"><Relationship Id="rId1" Type="http://schemas.openxmlformats.org/officeDocument/2006/relationships/theme" Target="../theme/theme30.xml"/><Relationship Id="rId2" Type="http://schemas.openxmlformats.org/officeDocument/2006/relationships/slideLayout" Target="../slideLayouts/slideLayout30.xml"/>
</Relationships>
</file>

<file path=ppt/slideMasters/_rels/slideMaster31.xml.rels><?xml version="1.0" encoding="UTF-8"?>
<Relationships xmlns="http://schemas.openxmlformats.org/package/2006/relationships"><Relationship Id="rId1" Type="http://schemas.openxmlformats.org/officeDocument/2006/relationships/theme" Target="../theme/theme31.xml"/><Relationship Id="rId2" Type="http://schemas.openxmlformats.org/officeDocument/2006/relationships/slideLayout" Target="../slideLayouts/slideLayout31.xml"/>
</Relationships>
</file>

<file path=ppt/slideMasters/_rels/slideMaster32.xml.rels><?xml version="1.0" encoding="UTF-8"?>
<Relationships xmlns="http://schemas.openxmlformats.org/package/2006/relationships"><Relationship Id="rId1" Type="http://schemas.openxmlformats.org/officeDocument/2006/relationships/theme" Target="../theme/theme32.xml"/><Relationship Id="rId2" Type="http://schemas.openxmlformats.org/officeDocument/2006/relationships/slideLayout" Target="../slideLayouts/slideLayout32.xml"/>
</Relationships>
</file>

<file path=ppt/slideMasters/_rels/slideMaster33.xml.rels><?xml version="1.0" encoding="UTF-8"?>
<Relationships xmlns="http://schemas.openxmlformats.org/package/2006/relationships"><Relationship Id="rId1" Type="http://schemas.openxmlformats.org/officeDocument/2006/relationships/theme" Target="../theme/theme33.xml"/><Relationship Id="rId2" Type="http://schemas.openxmlformats.org/officeDocument/2006/relationships/slideLayout" Target="../slideLayouts/slideLayout33.xml"/>
</Relationships>
</file>

<file path=ppt/slideMasters/_rels/slideMaster34.xml.rels><?xml version="1.0" encoding="UTF-8"?>
<Relationships xmlns="http://schemas.openxmlformats.org/package/2006/relationships"><Relationship Id="rId1" Type="http://schemas.openxmlformats.org/officeDocument/2006/relationships/theme" Target="../theme/theme34.xml"/><Relationship Id="rId2" Type="http://schemas.openxmlformats.org/officeDocument/2006/relationships/slideLayout" Target="../slideLayouts/slideLayout34.xml"/>
</Relationships>
</file>

<file path=ppt/slideMasters/_rels/slideMaster35.xml.rels><?xml version="1.0" encoding="UTF-8"?>
<Relationships xmlns="http://schemas.openxmlformats.org/package/2006/relationships"><Relationship Id="rId1" Type="http://schemas.openxmlformats.org/officeDocument/2006/relationships/theme" Target="../theme/theme35.xml"/><Relationship Id="rId2" Type="http://schemas.openxmlformats.org/officeDocument/2006/relationships/slideLayout" Target="../slideLayouts/slideLayout35.xml"/>
</Relationships>
</file>

<file path=ppt/slideMasters/_rels/slideMaster36.xml.rels><?xml version="1.0" encoding="UTF-8"?>
<Relationships xmlns="http://schemas.openxmlformats.org/package/2006/relationships"><Relationship Id="rId1" Type="http://schemas.openxmlformats.org/officeDocument/2006/relationships/theme" Target="../theme/theme36.xml"/><Relationship Id="rId2" Type="http://schemas.openxmlformats.org/officeDocument/2006/relationships/slideLayout" Target="../slideLayouts/slideLayout36.xml"/>
</Relationships>
</file>

<file path=ppt/slideMasters/_rels/slideMaster37.xml.rels><?xml version="1.0" encoding="UTF-8"?>
<Relationships xmlns="http://schemas.openxmlformats.org/package/2006/relationships"><Relationship Id="rId1" Type="http://schemas.openxmlformats.org/officeDocument/2006/relationships/theme" Target="../theme/theme37.xml"/><Relationship Id="rId2" Type="http://schemas.openxmlformats.org/officeDocument/2006/relationships/slideLayout" Target="../slideLayouts/slideLayout37.xml"/>
</Relationships>
</file>

<file path=ppt/slideMasters/_rels/slideMaster38.xml.rels><?xml version="1.0" encoding="UTF-8"?>
<Relationships xmlns="http://schemas.openxmlformats.org/package/2006/relationships"><Relationship Id="rId1" Type="http://schemas.openxmlformats.org/officeDocument/2006/relationships/theme" Target="../theme/theme38.xml"/><Relationship Id="rId2" Type="http://schemas.openxmlformats.org/officeDocument/2006/relationships/slideLayout" Target="../slideLayouts/slideLayout38.xml"/>
</Relationships>
</file>

<file path=ppt/slideMasters/_rels/slideMaster39.xml.rels><?xml version="1.0" encoding="UTF-8"?>
<Relationships xmlns="http://schemas.openxmlformats.org/package/2006/relationships"><Relationship Id="rId1" Type="http://schemas.openxmlformats.org/officeDocument/2006/relationships/theme" Target="../theme/theme39.xml"/><Relationship Id="rId2" Type="http://schemas.openxmlformats.org/officeDocument/2006/relationships/slideLayout" Target="../slideLayouts/slideLayout39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40.xml.rels><?xml version="1.0" encoding="UTF-8"?>
<Relationships xmlns="http://schemas.openxmlformats.org/package/2006/relationships"><Relationship Id="rId1" Type="http://schemas.openxmlformats.org/officeDocument/2006/relationships/theme" Target="../theme/theme40.xml"/><Relationship Id="rId2" Type="http://schemas.openxmlformats.org/officeDocument/2006/relationships/slideLayout" Target="../slideLayouts/slideLayout40.xml"/>
</Relationships>
</file>

<file path=ppt/slideMasters/_rels/slideMaster41.xml.rels><?xml version="1.0" encoding="UTF-8"?>
<Relationships xmlns="http://schemas.openxmlformats.org/package/2006/relationships"><Relationship Id="rId1" Type="http://schemas.openxmlformats.org/officeDocument/2006/relationships/theme" Target="../theme/theme41.xml"/><Relationship Id="rId2" Type="http://schemas.openxmlformats.org/officeDocument/2006/relationships/slideLayout" Target="../slideLayouts/slideLayout41.xml"/>
</Relationships>
</file>

<file path=ppt/slideMasters/_rels/slideMaster42.xml.rels><?xml version="1.0" encoding="UTF-8"?>
<Relationships xmlns="http://schemas.openxmlformats.org/package/2006/relationships"><Relationship Id="rId1" Type="http://schemas.openxmlformats.org/officeDocument/2006/relationships/theme" Target="../theme/theme42.xml"/><Relationship Id="rId2" Type="http://schemas.openxmlformats.org/officeDocument/2006/relationships/slideLayout" Target="../slideLayouts/slideLayout42.xml"/>
</Relationships>
</file>

<file path=ppt/slideMasters/_rels/slideMaster43.xml.rels><?xml version="1.0" encoding="UTF-8"?>
<Relationships xmlns="http://schemas.openxmlformats.org/package/2006/relationships"><Relationship Id="rId1" Type="http://schemas.openxmlformats.org/officeDocument/2006/relationships/theme" Target="../theme/theme43.xml"/><Relationship Id="rId2" Type="http://schemas.openxmlformats.org/officeDocument/2006/relationships/slideLayout" Target="../slideLayouts/slideLayout43.xml"/>
</Relationships>
</file>

<file path=ppt/slideMasters/_rels/slideMaster44.xml.rels><?xml version="1.0" encoding="UTF-8"?>
<Relationships xmlns="http://schemas.openxmlformats.org/package/2006/relationships"><Relationship Id="rId1" Type="http://schemas.openxmlformats.org/officeDocument/2006/relationships/theme" Target="../theme/theme44.xml"/><Relationship Id="rId2" Type="http://schemas.openxmlformats.org/officeDocument/2006/relationships/slideLayout" Target="../slideLayouts/slideLayout44.xml"/>
</Relationships>
</file>

<file path=ppt/slideMasters/_rels/slideMaster45.xml.rels><?xml version="1.0" encoding="UTF-8"?>
<Relationships xmlns="http://schemas.openxmlformats.org/package/2006/relationships"><Relationship Id="rId1" Type="http://schemas.openxmlformats.org/officeDocument/2006/relationships/theme" Target="../theme/theme45.xml"/><Relationship Id="rId2" Type="http://schemas.openxmlformats.org/officeDocument/2006/relationships/slideLayout" Target="../slideLayouts/slideLayout45.xml"/>
</Relationships>
</file>

<file path=ppt/slideMasters/_rels/slideMaster46.xml.rels><?xml version="1.0" encoding="UTF-8"?>
<Relationships xmlns="http://schemas.openxmlformats.org/package/2006/relationships"><Relationship Id="rId1" Type="http://schemas.openxmlformats.org/officeDocument/2006/relationships/theme" Target="../theme/theme46.xml"/><Relationship Id="rId2" Type="http://schemas.openxmlformats.org/officeDocument/2006/relationships/slideLayout" Target="../slideLayouts/slideLayout46.xml"/>
</Relationships>
</file>

<file path=ppt/slideMasters/_rels/slideMaster47.xml.rels><?xml version="1.0" encoding="UTF-8"?>
<Relationships xmlns="http://schemas.openxmlformats.org/package/2006/relationships"><Relationship Id="rId1" Type="http://schemas.openxmlformats.org/officeDocument/2006/relationships/theme" Target="../theme/theme47.xml"/><Relationship Id="rId2" Type="http://schemas.openxmlformats.org/officeDocument/2006/relationships/slideLayout" Target="../slideLayouts/slideLayout47.xml"/>
</Relationships>
</file>

<file path=ppt/slideMasters/_rels/slideMaster48.xml.rels><?xml version="1.0" encoding="UTF-8"?>
<Relationships xmlns="http://schemas.openxmlformats.org/package/2006/relationships"><Relationship Id="rId1" Type="http://schemas.openxmlformats.org/officeDocument/2006/relationships/theme" Target="../theme/theme48.xml"/><Relationship Id="rId2" Type="http://schemas.openxmlformats.org/officeDocument/2006/relationships/slideLayout" Target="../slideLayouts/slideLayout48.xml"/>
</Relationships>
</file>

<file path=ppt/slideMasters/_rels/slideMaster49.xml.rels><?xml version="1.0" encoding="UTF-8"?>
<Relationships xmlns="http://schemas.openxmlformats.org/package/2006/relationships"><Relationship Id="rId1" Type="http://schemas.openxmlformats.org/officeDocument/2006/relationships/theme" Target="../theme/theme49.xml"/><Relationship Id="rId2" Type="http://schemas.openxmlformats.org/officeDocument/2006/relationships/slideLayout" Target="../slideLayouts/slideLayout49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50.xml.rels><?xml version="1.0" encoding="UTF-8"?>
<Relationships xmlns="http://schemas.openxmlformats.org/package/2006/relationships"><Relationship Id="rId1" Type="http://schemas.openxmlformats.org/officeDocument/2006/relationships/theme" Target="../theme/theme50.xml"/><Relationship Id="rId2" Type="http://schemas.openxmlformats.org/officeDocument/2006/relationships/slideLayout" Target="../slideLayouts/slideLayout50.xml"/>
</Relationships>
</file>

<file path=ppt/slideMasters/_rels/slideMaster51.xml.rels><?xml version="1.0" encoding="UTF-8"?>
<Relationships xmlns="http://schemas.openxmlformats.org/package/2006/relationships"><Relationship Id="rId1" Type="http://schemas.openxmlformats.org/officeDocument/2006/relationships/theme" Target="../theme/theme51.xml"/>
</Relationships>
</file>

<file path=ppt/slideMasters/_rels/slideMaster52.xml.rels><?xml version="1.0" encoding="UTF-8"?>
<Relationships xmlns="http://schemas.openxmlformats.org/package/2006/relationships"><Relationship Id="rId1" Type="http://schemas.openxmlformats.org/officeDocument/2006/relationships/theme" Target="../theme/theme52.xml"/>
</Relationships>
</file>

<file path=ppt/slideMasters/_rels/slideMaster53.xml.rels><?xml version="1.0" encoding="UTF-8"?>
<Relationships xmlns="http://schemas.openxmlformats.org/package/2006/relationships"><Relationship Id="rId1" Type="http://schemas.openxmlformats.org/officeDocument/2006/relationships/theme" Target="../theme/theme53.xml"/>
</Relationships>
</file>

<file path=ppt/slideMasters/_rels/slideMaster54.xml.rels><?xml version="1.0" encoding="UTF-8"?>
<Relationships xmlns="http://schemas.openxmlformats.org/package/2006/relationships"><Relationship Id="rId1" Type="http://schemas.openxmlformats.org/officeDocument/2006/relationships/theme" Target="../theme/theme54.xml"/>
</Relationships>
</file>

<file path=ppt/slideMasters/_rels/slideMaster55.xml.rels><?xml version="1.0" encoding="UTF-8"?>
<Relationships xmlns="http://schemas.openxmlformats.org/package/2006/relationships"><Relationship Id="rId1" Type="http://schemas.openxmlformats.org/officeDocument/2006/relationships/theme" Target="../theme/theme55.xml"/>
</Relationships>
</file>

<file path=ppt/slideMasters/_rels/slideMaster56.xml.rels><?xml version="1.0" encoding="UTF-8"?>
<Relationships xmlns="http://schemas.openxmlformats.org/package/2006/relationships"><Relationship Id="rId1" Type="http://schemas.openxmlformats.org/officeDocument/2006/relationships/theme" Target="../theme/theme56.xml"/>
</Relationships>
</file>

<file path=ppt/slideMasters/_rels/slideMaster57.xml.rels><?xml version="1.0" encoding="UTF-8"?>
<Relationships xmlns="http://schemas.openxmlformats.org/package/2006/relationships"><Relationship Id="rId1" Type="http://schemas.openxmlformats.org/officeDocument/2006/relationships/theme" Target="../theme/theme57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C346CAB-F937-4749-910B-1FF44DF73C3E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20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2000" b="1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641"/>
              </a:spcBef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indent="0" algn="l" defTabSz="914400">
              <a:lnSpc>
                <a:spcPct val="100000"/>
              </a:lnSpc>
              <a:spcBef>
                <a:spcPts val="641"/>
              </a:spcBef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  <a:defRPr lang="fr-FR" sz="1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1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dt" idx="2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ftr" idx="2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0" name="PlaceHolder 6"/>
          <p:cNvSpPr>
            <a:spLocks noGrp="1"/>
          </p:cNvSpPr>
          <p:nvPr>
            <p:ph type="sldNum" idx="3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5E23078-BAD0-4D86-AA24-950DDBB2B3A9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20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2000" b="1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l" defTabSz="914400">
              <a:spcBef>
                <a:spcPts val="281"/>
              </a:spcBef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  <a:lvl6pPr lvl="5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6pPr>
            <a:lvl7pPr lvl="6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7pPr>
          </a:lstStyle>
          <a:p>
            <a:pPr indent="0" algn="l" defTabSz="914400">
              <a:spcBef>
                <a:spcPts val="281"/>
              </a:spcBef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Cliquez pour éditer le format du plan de texte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592000" lvl="5" indent="-216000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Sixième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024000" lvl="6" indent="-216000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Septième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  <a:defRPr lang="fr-FR" sz="1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1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dt" idx="3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ftr" idx="3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sldNum" idx="3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7918BC0-CB24-4A4A-80C5-A3CDCF3BDE8F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Cliquez pour modifier le style du titre</a:t>
            </a: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dt" idx="34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&lt;date/heure&gt;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ftr" idx="35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sldNum" idx="36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4FE206F-7951-4AEB-B4E0-E1DA45F78069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Cliquez pour modifier le style du titre</a:t>
            </a: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 vert="eaVert">
            <a:noAutofit/>
          </a:bodyPr>
          <a:lstStyle>
            <a:lvl1pPr algn="l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marL="343080" indent="-343080" algn="l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algn="l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algn="l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728000" lvl="3" indent="-216000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0" lvl="4" indent="-216000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dt" idx="37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&lt;date/heure&gt;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ftr" idx="38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sldNum" idx="39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656967C-2980-4CE3-B259-992E4FEB6ABB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 anchorCtr="1" vert="eaVert">
            <a:noAutofit/>
          </a:bodyPr>
          <a:lstStyle>
            <a:lvl1pPr indent="0" algn="ctr">
              <a:lnSpc>
                <a:spcPct val="100000"/>
              </a:lnSpc>
              <a:buNone/>
              <a:def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Cliquez pour modifier le style du titre</a:t>
            </a: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 vert="eaVert">
            <a:noAutofit/>
          </a:bodyPr>
          <a:lstStyle>
            <a:lvl1pPr algn="l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marL="343080" indent="-343080" algn="l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algn="l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algn="l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728000" lvl="3" indent="-216000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0" lvl="4" indent="-216000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dt" idx="40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&lt;date/heure&gt;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ftr" idx="41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8" name="PlaceHolder 5"/>
          <p:cNvSpPr>
            <a:spLocks noGrp="1"/>
          </p:cNvSpPr>
          <p:nvPr>
            <p:ph type="sldNum" idx="42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05A252A-4FC0-4CDB-8A16-C99F8B0B72BA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2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AutoShape 7"/>
          <p:cNvSpPr/>
          <p:nvPr/>
        </p:nvSpPr>
        <p:spPr>
          <a:xfrm>
            <a:off x="324000" y="765000"/>
            <a:ext cx="8569080" cy="55080"/>
          </a:xfrm>
          <a:custGeom>
            <a:avLst/>
            <a:gdLst>
              <a:gd name="textAreaLeft" fmla="*/ 0 w 8569080"/>
              <a:gd name="textAreaRight" fmla="*/ 8569440 w 8569080"/>
              <a:gd name="textAreaTop" fmla="*/ 0 h 55080"/>
              <a:gd name="textAreaBottom" fmla="*/ 55440 h 55080"/>
              <a:gd name="GluePoint1X" fmla="*/ 0 w 1000"/>
              <a:gd name="GluePoint1Y" fmla="*/ 0 h 1000"/>
              <a:gd name="GluePoint2X" fmla="*/ 2147483647 w 1000"/>
              <a:gd name="GluePoint2Y" fmla="*/ 0 h 1000"/>
              <a:gd name="GluePoint3X" fmla="*/ 2147483647 w 1000"/>
              <a:gd name="GluePoint3Y" fmla="*/ 2147483647 h 1000"/>
              <a:gd name="GluePoint4X" fmla="*/ 0 w 1000"/>
              <a:gd name="GluePoint4Y" fmla="*/ 2147483647 h 1000"/>
              <a:gd name="GluePoint5X" fmla="*/ 0 w 1000"/>
              <a:gd name="GluePoint5Y" fmla="*/ 0 h 1000"/>
              <a:gd name="GluePoint6X" fmla="*/ 2147483647 w 1000"/>
              <a:gd name="GluePoint6Y" fmla="*/ 0 h 100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stroke="0" w="1000" h="100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360">
            <a:solidFill>
              <a:schemeClr val="accent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10440" rIns="90000" bIns="10440" anchor="t">
            <a:noAutofit/>
          </a:bodyPr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2" name="Line 8"/>
          <p:cNvSpPr/>
          <p:nvPr/>
        </p:nvSpPr>
        <p:spPr>
          <a:xfrm>
            <a:off x="0" y="6359400"/>
            <a:ext cx="9144000" cy="36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-44640" rIns="90000" bIns="-44640" anchor="t">
            <a:noAutofit/>
          </a:bodyPr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" name="ZoneTexte 3"/>
          <p:cNvSpPr/>
          <p:nvPr/>
        </p:nvSpPr>
        <p:spPr>
          <a:xfrm>
            <a:off x="324000" y="6481800"/>
            <a:ext cx="7683120" cy="24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fr-FR" sz="10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CAMO 2015 </a:t>
            </a:r>
            <a:r>
              <a:rPr lang="fr-FR" sz="1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</a:t>
            </a:r>
            <a:r>
              <a:rPr lang="fr-FR" sz="10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LA FABRICATION DE LA VILLE DE DEMAIN </a:t>
            </a:r>
            <a:r>
              <a:rPr lang="fr-FR" sz="1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B. ROTH maitre d’ouvrage &amp; C. LAROCHE architecte  janvier 2015</a:t>
            </a:r>
            <a:endParaRPr lang="fr-FR" sz="1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4" name="PlaceHolder 1"/>
          <p:cNvSpPr>
            <a:spLocks noGrp="1"/>
          </p:cNvSpPr>
          <p:nvPr>
            <p:ph type="sldNum" idx="43"/>
          </p:nvPr>
        </p:nvSpPr>
        <p:spPr>
          <a:xfrm>
            <a:off x="7829640" y="6359400"/>
            <a:ext cx="12967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76204800-3902-4778-852C-264C1D9D9698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2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Cliquez pour modifier le style du titre</a:t>
            </a: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algn="l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marL="343080" indent="-343080" algn="l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algn="l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algn="l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728000" lvl="3" indent="-216000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0" lvl="4" indent="-216000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dt" idx="44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&lt;date/heure&gt;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ftr" idx="45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sldNum" idx="46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5A31BF6-00F2-44FB-BEC1-82659162CA8B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2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lnSpc>
                <a:spcPct val="100000"/>
              </a:lnSpc>
              <a:buNone/>
              <a:defRPr lang="fr-FR" sz="4000" b="1" u="none" strike="noStrike" cap="all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lnSpc>
                <a:spcPct val="100000"/>
              </a:lnSpc>
              <a:buNone/>
            </a:pPr>
            <a:r>
              <a:rPr lang="fr-FR" sz="4000" b="1" u="none" strike="noStrike" cap="all">
                <a:solidFill>
                  <a:schemeClr val="dk2"/>
                </a:solidFill>
                <a:effectLst/>
                <a:uFillTx/>
                <a:latin typeface="Arial"/>
              </a:rPr>
              <a:t>Cliquez pour modifier le style du titre</a:t>
            </a:r>
            <a:endParaRPr lang="fr-FR" sz="4000" b="1" u="none" strike="noStrike" cap="all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b">
            <a:noAutofit/>
          </a:bodyPr>
          <a:lstStyle>
            <a:lvl1pPr indent="0" algn="l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dt" idx="47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&lt;date/heure&gt;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ftr" idx="48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sldNum" idx="49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F9F3A18-21E2-4F94-B871-BBAE777C604F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2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Cliquez pour modifier le style du titre</a:t>
            </a: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algn="l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marL="343080" indent="-343080" algn="l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algn="l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Deuxième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Troisième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728000" lvl="3" indent="-216000" algn="l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Quatrième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0" lvl="4" indent="-216000" algn="l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Cinquième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algn="l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marL="343080" indent="-343080" algn="l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743040" lvl="1" indent="-285840" algn="l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Deuxième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143000" lvl="2" indent="-228600" algn="l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Troisième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600200" lvl="3" indent="-228600" algn="l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Quatrième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057400" lvl="4" indent="-228600" algn="l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Cinquième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dt" idx="50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&lt;date/heure&gt;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ftr" idx="51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 type="sldNum" idx="52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62C6AB7-2D8F-4DF9-BE69-8AE36C99F713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2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Cliquez pour modifier le style du titre</a:t>
            </a: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b">
            <a:noAutofit/>
          </a:bodyPr>
          <a:lstStyle>
            <a:lvl1pPr algn="l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  <a:defRPr lang="fr-FR" sz="2400" b="1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marL="343080" indent="-343080" algn="l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fr-FR" sz="24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algn="l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marL="343080" indent="-343080" algn="l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743040" lvl="1" indent="-285840" algn="l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Deuxième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143000" lvl="2" indent="-228600" algn="l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Troisième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600200" lvl="3" indent="-228600" algn="l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Quatrième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057400" lvl="4" indent="-228600" algn="l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Cinquième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b">
            <a:noAutofit/>
          </a:bodyPr>
          <a:lstStyle>
            <a:lvl1pPr indent="0" algn="l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  <a:defRPr lang="fr-FR" sz="2400" b="1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33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algn="l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marL="343080" indent="-343080" algn="l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743040" lvl="1" indent="-285840" algn="l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Deuxième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143000" lvl="2" indent="-228600" algn="l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Troisième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600200" lvl="3" indent="-228600" algn="l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Quatrième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057400" lvl="4" indent="-228600" algn="l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Cinquième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34" name="PlaceHolder 6"/>
          <p:cNvSpPr>
            <a:spLocks noGrp="1"/>
          </p:cNvSpPr>
          <p:nvPr>
            <p:ph type="dt" idx="53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&lt;date/heure&gt;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35" name="PlaceHolder 7"/>
          <p:cNvSpPr>
            <a:spLocks noGrp="1"/>
          </p:cNvSpPr>
          <p:nvPr>
            <p:ph type="ftr" idx="54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36" name="PlaceHolder 8"/>
          <p:cNvSpPr>
            <a:spLocks noGrp="1"/>
          </p:cNvSpPr>
          <p:nvPr>
            <p:ph type="sldNum" idx="55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3253AE5-78AB-40E2-B17C-90FCF1A10B51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vert="eaVer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187E509-0C8A-4090-9F6F-4778DB958AEC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Cliquez pour modifier le style du titre</a:t>
            </a: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dt" idx="56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&lt;date/heure&gt;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ftr" idx="57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sldNum" idx="58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D943A12-19F8-496F-949A-0FAE9460BABC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2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dt" idx="59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&lt;date/heure&gt;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ftr" idx="60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sldNum" idx="61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95F5BAC-F2CE-4104-8C47-55227671B6B0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2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b">
            <a:noAutofit/>
          </a:bodyPr>
          <a:lstStyle>
            <a:lvl1pPr indent="0" algn="l">
              <a:lnSpc>
                <a:spcPct val="100000"/>
              </a:lnSpc>
              <a:buNone/>
              <a:defRPr lang="fr-FR" sz="2000" b="1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lnSpc>
                <a:spcPct val="100000"/>
              </a:lnSpc>
              <a:buNone/>
            </a:pPr>
            <a:r>
              <a:rPr lang="fr-FR" sz="2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Cliquez pour modifier le style du titre</a:t>
            </a:r>
            <a:endParaRPr lang="fr-FR" sz="2000" b="1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indent="0" algn="l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algn="l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algn="l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728000" lvl="3" indent="-216000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0" lvl="4" indent="-216000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  <a:defRPr lang="fr-FR" sz="14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dt" idx="62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&lt;date/heure&gt;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ftr" idx="63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55" name="PlaceHolder 6"/>
          <p:cNvSpPr>
            <a:spLocks noGrp="1"/>
          </p:cNvSpPr>
          <p:nvPr>
            <p:ph type="sldNum" idx="64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78C5250-4CA6-4D36-A0B7-205B6187B66F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2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b">
            <a:noAutofit/>
          </a:bodyPr>
          <a:lstStyle>
            <a:lvl1pPr indent="0" algn="l">
              <a:lnSpc>
                <a:spcPct val="100000"/>
              </a:lnSpc>
              <a:buNone/>
              <a:defRPr lang="fr-FR" sz="2000" b="1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lnSpc>
                <a:spcPct val="100000"/>
              </a:lnSpc>
              <a:buNone/>
            </a:pPr>
            <a:r>
              <a:rPr lang="fr-FR" sz="2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Cliquez pour modifier le style du titre</a:t>
            </a:r>
            <a:endParaRPr lang="fr-FR" sz="2000" b="1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l">
              <a:spcBef>
                <a:spcPts val="281"/>
              </a:spcBef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algn="l">
              <a:spcBef>
                <a:spcPts val="281"/>
              </a:spcBef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éditer le format du plan de texte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algn="l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algn="l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Troisième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728000" lvl="3" indent="-216000" algn="l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Quatrième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0" lvl="4" indent="-216000" algn="l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Cinquième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592000" lvl="5" indent="-216000" algn="l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3024000" lvl="6" indent="-216000" algn="l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Septième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  <a:defRPr lang="fr-FR" sz="14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dt" idx="65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&lt;date/heure&gt;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ftr" idx="66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 type="sldNum" idx="67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497D0E2-84CE-4145-B1F4-36071D96391B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2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dt" idx="6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ftr" idx="6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sldNum" idx="7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1068736-3D90-4184-B4A8-D5121379D044}" type="slidenum"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2"/>
  </p:sldLayoutIdLst>
</p:sldMaster>
</file>

<file path=ppt/slideMasters/slideMaster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vert="eaVer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dt" idx="7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ftr" idx="7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76" name="PlaceHolder 5"/>
          <p:cNvSpPr>
            <a:spLocks noGrp="1"/>
          </p:cNvSpPr>
          <p:nvPr>
            <p:ph type="sldNum" idx="7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7E1672C-AA70-47A2-92C6-8F745D3FA577}" type="slidenum"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2"/>
  </p:sldLayoutIdLst>
</p:sldMaster>
</file>

<file path=ppt/slideMasters/slideMaster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anchorCtr="1" vert="eaVert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vert="eaVer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dt" idx="7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ftr" idx="7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 type="sldNum" idx="7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D08EDE0-A6DA-4CF3-9B13-BDDCFCE79DA7}" type="slidenum"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2"/>
  </p:sldLayoutIdLst>
</p:sldMaster>
</file>

<file path=ppt/slideMasters/slideMaster2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dt" idx="7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ftr" idx="7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90" name="PlaceHolder 5"/>
          <p:cNvSpPr>
            <a:spLocks noGrp="1"/>
          </p:cNvSpPr>
          <p:nvPr>
            <p:ph type="sldNum" idx="7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3C6F07C-9D8D-4C66-B4E7-EE19BFD19938}" type="slidenum"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2"/>
  </p:sldLayoutIdLst>
</p:sldMaster>
</file>

<file path=ppt/slideMasters/slideMaster2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4000" b="1" u="none" strike="noStrike" cap="all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4000" b="1" u="none" strike="noStrike" cap="all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000" b="1" u="none" strike="noStrike" cap="all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  <a:defRPr lang="fr-FR" sz="2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fr-FR" sz="2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000" b="0" u="none" strike="noStrike">
              <a:solidFill>
                <a:schemeClr val="dk1">
                  <a:tint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dt" idx="8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ftr" idx="8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sldNum" idx="8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EFF5634-E55B-4E2A-A53D-BE862ABCF766}" type="slidenum"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2"/>
  </p:sldLayoutIdLst>
</p:sldMaster>
</file>

<file path=ppt/slideMasters/slideMaster2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dt" idx="8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 type="ftr" idx="8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05" name="PlaceHolder 6"/>
          <p:cNvSpPr>
            <a:spLocks noGrp="1"/>
          </p:cNvSpPr>
          <p:nvPr>
            <p:ph type="sldNum" idx="8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AF2B1EC-403A-4F17-B000-4C661D1C9395}" type="slidenum"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anchorCtr="1" vert="eaVert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vert="eaVer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9" name="PlaceHolder 5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AF1E6F7-73F4-4DC2-B60E-E204EC2044D9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3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fr-FR" sz="24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marL="343080" indent="-34308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  <a:defRPr lang="fr-FR" sz="24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12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13" name="PlaceHolder 6"/>
          <p:cNvSpPr>
            <a:spLocks noGrp="1"/>
          </p:cNvSpPr>
          <p:nvPr>
            <p:ph type="dt" idx="8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14" name="PlaceHolder 7"/>
          <p:cNvSpPr>
            <a:spLocks noGrp="1"/>
          </p:cNvSpPr>
          <p:nvPr>
            <p:ph type="ftr" idx="8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15" name="PlaceHolder 8"/>
          <p:cNvSpPr>
            <a:spLocks noGrp="1"/>
          </p:cNvSpPr>
          <p:nvPr>
            <p:ph type="sldNum" idx="8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79F05BB-DFDC-461F-B68B-0E331488E07F}" type="slidenum"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2"/>
  </p:sldLayoutIdLst>
</p:sldMaster>
</file>

<file path=ppt/slideMasters/slideMaster3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dt" idx="8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ftr" idx="9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 type="sldNum" idx="9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C02E08D-FFC1-4CB0-BF75-1E270DFCB362}" type="slidenum"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2"/>
  </p:sldLayoutIdLst>
</p:sldMaster>
</file>

<file path=ppt/slideMasters/slideMaster3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dt" idx="9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ftr" idx="9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sldNum" idx="9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E3FB9A1-D109-4A7D-95EB-3A8DEB6FC420}" type="slidenum"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2"/>
  </p:sldLayoutIdLst>
</p:sldMaster>
</file>

<file path=ppt/slideMasters/slideMaster3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20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2000" b="1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641"/>
              </a:spcBef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indent="0" algn="l" defTabSz="914400">
              <a:lnSpc>
                <a:spcPct val="100000"/>
              </a:lnSpc>
              <a:spcBef>
                <a:spcPts val="641"/>
              </a:spcBef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  <a:defRPr lang="fr-FR" sz="1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1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 type="dt" idx="9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33" name="PlaceHolder 5"/>
          <p:cNvSpPr>
            <a:spLocks noGrp="1"/>
          </p:cNvSpPr>
          <p:nvPr>
            <p:ph type="ftr" idx="9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34" name="PlaceHolder 6"/>
          <p:cNvSpPr>
            <a:spLocks noGrp="1"/>
          </p:cNvSpPr>
          <p:nvPr>
            <p:ph type="sldNum" idx="9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1CDD80D-9DCE-49E1-AA29-47D4F92B126F}" type="slidenum"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2"/>
  </p:sldLayoutIdLst>
</p:sldMaster>
</file>

<file path=ppt/slideMasters/slideMaster3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20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2000" b="1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l" defTabSz="914400">
              <a:spcBef>
                <a:spcPts val="281"/>
              </a:spcBef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  <a:lvl6pPr lvl="5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6pPr>
            <a:lvl7pPr lvl="6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7pPr>
          </a:lstStyle>
          <a:p>
            <a:pPr indent="0" algn="l" defTabSz="914400">
              <a:spcBef>
                <a:spcPts val="281"/>
              </a:spcBef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Cliquez pour éditer le format du plan de texte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592000" lvl="5" indent="-216000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Sixième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024000" lvl="6" indent="-216000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Septième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  <a:defRPr lang="fr-FR" sz="1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1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 type="dt" idx="9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41" name="PlaceHolder 5"/>
          <p:cNvSpPr>
            <a:spLocks noGrp="1"/>
          </p:cNvSpPr>
          <p:nvPr>
            <p:ph type="ftr" idx="9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42" name="PlaceHolder 6"/>
          <p:cNvSpPr>
            <a:spLocks noGrp="1"/>
          </p:cNvSpPr>
          <p:nvPr>
            <p:ph type="sldNum" idx="10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501E557-0510-4745-A726-D03965E85F7C}" type="slidenum"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2"/>
  </p:sldLayoutIdLst>
</p:sldMaster>
</file>

<file path=ppt/slideMasters/slideMaster3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Cliquez pour modifier le style du titre</a:t>
            </a: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dt" idx="101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&lt;date/heure&gt;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ftr" idx="102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 type="sldNum" idx="103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8E37215-5167-47B1-BD12-9C11A32AE7A7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2"/>
  </p:sldLayoutIdLst>
</p:sldMaster>
</file>

<file path=ppt/slideMasters/slideMaster3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Cliquez pour modifier le style du titre</a:t>
            </a: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 vert="eaVert">
            <a:noAutofit/>
          </a:bodyPr>
          <a:lstStyle>
            <a:lvl1pPr algn="l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marL="343080" indent="-343080" algn="l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algn="l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algn="l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728000" lvl="3" indent="-216000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0" lvl="4" indent="-216000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dt" idx="104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&lt;date/heure&gt;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ftr" idx="105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55" name="PlaceHolder 5"/>
          <p:cNvSpPr>
            <a:spLocks noGrp="1"/>
          </p:cNvSpPr>
          <p:nvPr>
            <p:ph type="sldNum" idx="106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EF8CD00-2A2C-425C-A6D1-695408D084CA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2"/>
  </p:sldLayoutIdLst>
</p:sldMaster>
</file>

<file path=ppt/slideMasters/slideMaster3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 anchorCtr="1" vert="eaVert">
            <a:noAutofit/>
          </a:bodyPr>
          <a:lstStyle>
            <a:lvl1pPr indent="0" algn="ctr">
              <a:lnSpc>
                <a:spcPct val="100000"/>
              </a:lnSpc>
              <a:buNone/>
              <a:def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Cliquez pour modifier le style du titre</a:t>
            </a: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 vert="eaVert">
            <a:noAutofit/>
          </a:bodyPr>
          <a:lstStyle>
            <a:lvl1pPr algn="l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marL="343080" indent="-343080" algn="l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algn="l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algn="l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728000" lvl="3" indent="-216000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0" lvl="4" indent="-216000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dt" idx="107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&lt;date/heure&gt;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 type="ftr" idx="108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62" name="PlaceHolder 5"/>
          <p:cNvSpPr>
            <a:spLocks noGrp="1"/>
          </p:cNvSpPr>
          <p:nvPr>
            <p:ph type="sldNum" idx="109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9DAC2C6-9C4C-41E2-A584-10F36EE68C84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2"/>
  </p:sldLayoutIdLst>
</p:sldMaster>
</file>

<file path=ppt/slideMasters/slideMaster3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AutoShape 7"/>
          <p:cNvSpPr/>
          <p:nvPr/>
        </p:nvSpPr>
        <p:spPr>
          <a:xfrm>
            <a:off x="324000" y="765000"/>
            <a:ext cx="8569080" cy="55080"/>
          </a:xfrm>
          <a:custGeom>
            <a:avLst/>
            <a:gdLst>
              <a:gd name="textAreaLeft" fmla="*/ 0 w 8569080"/>
              <a:gd name="textAreaRight" fmla="*/ 8569440 w 8569080"/>
              <a:gd name="textAreaTop" fmla="*/ 0 h 55080"/>
              <a:gd name="textAreaBottom" fmla="*/ 55440 h 55080"/>
              <a:gd name="GluePoint1X" fmla="*/ 0 w 1000"/>
              <a:gd name="GluePoint1Y" fmla="*/ 0 h 1000"/>
              <a:gd name="GluePoint2X" fmla="*/ 2147483647 w 1000"/>
              <a:gd name="GluePoint2Y" fmla="*/ 0 h 1000"/>
              <a:gd name="GluePoint3X" fmla="*/ 2147483647 w 1000"/>
              <a:gd name="GluePoint3Y" fmla="*/ 2147483647 h 1000"/>
              <a:gd name="GluePoint4X" fmla="*/ 0 w 1000"/>
              <a:gd name="GluePoint4Y" fmla="*/ 2147483647 h 1000"/>
              <a:gd name="GluePoint5X" fmla="*/ 0 w 1000"/>
              <a:gd name="GluePoint5Y" fmla="*/ 0 h 1000"/>
              <a:gd name="GluePoint6X" fmla="*/ 2147483647 w 1000"/>
              <a:gd name="GluePoint6Y" fmla="*/ 0 h 100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</a:cxnLst>
            <a:rect l="textAreaLeft" t="textAreaTop" r="textAreaRight" b="textAreaBottom"/>
            <a:pathLst>
              <a:path stroke="0" w="1000" h="100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360">
            <a:solidFill>
              <a:schemeClr val="accent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10440" rIns="90000" bIns="10440" anchor="t">
            <a:noAutofit/>
          </a:bodyPr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6" name="Line 8"/>
          <p:cNvSpPr/>
          <p:nvPr/>
        </p:nvSpPr>
        <p:spPr>
          <a:xfrm>
            <a:off x="0" y="6359400"/>
            <a:ext cx="9144000" cy="36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-44640" rIns="90000" bIns="-44640" anchor="t">
            <a:noAutofit/>
          </a:bodyPr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7" name="ZoneTexte 3"/>
          <p:cNvSpPr/>
          <p:nvPr/>
        </p:nvSpPr>
        <p:spPr>
          <a:xfrm>
            <a:off x="324000" y="6481800"/>
            <a:ext cx="7683120" cy="24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fr-FR" sz="10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CAMO 2015 </a:t>
            </a:r>
            <a:r>
              <a:rPr lang="fr-FR" sz="1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</a:t>
            </a:r>
            <a:r>
              <a:rPr lang="fr-FR" sz="10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LA FABRICATION DE LA VILLE DE DEMAIN </a:t>
            </a:r>
            <a:r>
              <a:rPr lang="fr-FR" sz="1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B. ROTH maitre d’ouvrage &amp; C. LAROCHE architecte  janvier 2015</a:t>
            </a:r>
            <a:endParaRPr lang="fr-FR" sz="1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68" name="PlaceHolder 1"/>
          <p:cNvSpPr>
            <a:spLocks noGrp="1"/>
          </p:cNvSpPr>
          <p:nvPr>
            <p:ph type="sldNum" idx="110"/>
          </p:nvPr>
        </p:nvSpPr>
        <p:spPr>
          <a:xfrm>
            <a:off x="7829640" y="6359400"/>
            <a:ext cx="12967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49F08738-AA7D-4D53-8471-B773B957D6CE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2"/>
  </p:sldLayoutIdLst>
</p:sldMaster>
</file>

<file path=ppt/slideMasters/slideMaster3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Cliquez pour modifier le style du titre</a:t>
            </a: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algn="l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marL="343080" indent="-343080" algn="l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algn="l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algn="l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728000" lvl="3" indent="-216000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0" lvl="4" indent="-216000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dt" idx="111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&lt;date/heure&gt;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 type="ftr" idx="112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75" name="PlaceHolder 5"/>
          <p:cNvSpPr>
            <a:spLocks noGrp="1"/>
          </p:cNvSpPr>
          <p:nvPr>
            <p:ph type="sldNum" idx="113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5469497-B8FB-41F6-9EDE-534FEB85C8AD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B899AB5-2316-4CB2-ABAB-B50DFAA32D4F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4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lnSpc>
                <a:spcPct val="100000"/>
              </a:lnSpc>
              <a:buNone/>
              <a:defRPr lang="fr-FR" sz="4000" b="1" u="none" strike="noStrike" cap="all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lnSpc>
                <a:spcPct val="100000"/>
              </a:lnSpc>
              <a:buNone/>
            </a:pPr>
            <a:r>
              <a:rPr lang="fr-FR" sz="4000" b="1" u="none" strike="noStrike" cap="all">
                <a:solidFill>
                  <a:schemeClr val="dk2"/>
                </a:solidFill>
                <a:effectLst/>
                <a:uFillTx/>
                <a:latin typeface="Arial"/>
              </a:rPr>
              <a:t>Cliquez pour modifier le style du titre</a:t>
            </a:r>
            <a:endParaRPr lang="fr-FR" sz="4000" b="1" u="none" strike="noStrike" cap="all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b">
            <a:noAutofit/>
          </a:bodyPr>
          <a:lstStyle>
            <a:lvl1pPr indent="0" algn="l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dt" idx="114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&lt;date/heure&gt;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81" name="PlaceHolder 4"/>
          <p:cNvSpPr>
            <a:spLocks noGrp="1"/>
          </p:cNvSpPr>
          <p:nvPr>
            <p:ph type="ftr" idx="115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82" name="PlaceHolder 5"/>
          <p:cNvSpPr>
            <a:spLocks noGrp="1"/>
          </p:cNvSpPr>
          <p:nvPr>
            <p:ph type="sldNum" idx="116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9445A58-363C-414F-9E42-E3188B62CF68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2"/>
  </p:sldLayoutIdLst>
</p:sldMaster>
</file>

<file path=ppt/slideMasters/slideMaster4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Cliquez pour modifier le style du titre</a:t>
            </a: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algn="l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marL="343080" indent="-343080" algn="l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algn="l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Deuxième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Troisième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728000" lvl="3" indent="-216000" algn="l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Quatrième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0" lvl="4" indent="-216000" algn="l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Cinquième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algn="l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marL="343080" indent="-343080" algn="l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743040" lvl="1" indent="-285840" algn="l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Deuxième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143000" lvl="2" indent="-228600" algn="l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Troisième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600200" lvl="3" indent="-228600" algn="l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Quatrième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057400" lvl="4" indent="-228600" algn="l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Cinquième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dt" idx="117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&lt;date/heure&gt;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89" name="PlaceHolder 5"/>
          <p:cNvSpPr>
            <a:spLocks noGrp="1"/>
          </p:cNvSpPr>
          <p:nvPr>
            <p:ph type="ftr" idx="118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90" name="PlaceHolder 6"/>
          <p:cNvSpPr>
            <a:spLocks noGrp="1"/>
          </p:cNvSpPr>
          <p:nvPr>
            <p:ph type="sldNum" idx="119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1945F13-A147-4362-89A9-3F3E0E0B4739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2"/>
  </p:sldLayoutIdLst>
</p:sldMaster>
</file>

<file path=ppt/slideMasters/slideMaster4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Cliquez pour modifier le style du titre</a:t>
            </a: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b">
            <a:noAutofit/>
          </a:bodyPr>
          <a:lstStyle>
            <a:lvl1pPr algn="l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  <a:defRPr lang="fr-FR" sz="2400" b="1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marL="343080" indent="-343080" algn="l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fr-FR" sz="24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algn="l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marL="343080" indent="-343080" algn="l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743040" lvl="1" indent="-285840" algn="l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Deuxième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143000" lvl="2" indent="-228600" algn="l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Troisième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600200" lvl="3" indent="-228600" algn="l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Quatrième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057400" lvl="4" indent="-228600" algn="l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Cinquième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6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b">
            <a:noAutofit/>
          </a:bodyPr>
          <a:lstStyle>
            <a:lvl1pPr indent="0" algn="l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  <a:defRPr lang="fr-FR" sz="2400" b="1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7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algn="l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marL="343080" indent="-343080" algn="l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743040" lvl="1" indent="-285840" algn="l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Deuxième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143000" lvl="2" indent="-228600" algn="l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Troisième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600200" lvl="3" indent="-228600" algn="l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Quatrième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057400" lvl="4" indent="-228600" algn="l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Cinquième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8" name="PlaceHolder 6"/>
          <p:cNvSpPr>
            <a:spLocks noGrp="1"/>
          </p:cNvSpPr>
          <p:nvPr>
            <p:ph type="dt" idx="120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&lt;date/heure&gt;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99" name="PlaceHolder 7"/>
          <p:cNvSpPr>
            <a:spLocks noGrp="1"/>
          </p:cNvSpPr>
          <p:nvPr>
            <p:ph type="ftr" idx="121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00" name="PlaceHolder 8"/>
          <p:cNvSpPr>
            <a:spLocks noGrp="1"/>
          </p:cNvSpPr>
          <p:nvPr>
            <p:ph type="sldNum" idx="122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B2A7DFF-688A-443C-9F56-3C6B110B0F82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2"/>
  </p:sldLayoutIdLst>
</p:sldMaster>
</file>

<file path=ppt/slideMasters/slideMaster4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Cliquez pour modifier le style du titre</a:t>
            </a:r>
            <a:endParaRPr lang="fr-FR" sz="4400" b="0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dt" idx="123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&lt;date/heure&gt;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ftr" idx="124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sldNum" idx="125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DD6377B-CFD1-4C21-AD0D-0A3B34608DB4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2"/>
  </p:sldLayoutIdLst>
</p:sldMaster>
</file>

<file path=ppt/slideMasters/slideMaster4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dt" idx="126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&lt;date/heure&gt;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ftr" idx="127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sldNum" idx="128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9ABF537-6D66-4273-857C-CB54F7BF7657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2"/>
  </p:sldLayoutIdLst>
</p:sldMaster>
</file>

<file path=ppt/slideMasters/slideMaster4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b">
            <a:noAutofit/>
          </a:bodyPr>
          <a:lstStyle>
            <a:lvl1pPr indent="0" algn="l">
              <a:lnSpc>
                <a:spcPct val="100000"/>
              </a:lnSpc>
              <a:buNone/>
              <a:defRPr lang="fr-FR" sz="2000" b="1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lnSpc>
                <a:spcPct val="100000"/>
              </a:lnSpc>
              <a:buNone/>
            </a:pPr>
            <a:r>
              <a:rPr lang="fr-FR" sz="2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Cliquez pour modifier le style du titre</a:t>
            </a:r>
            <a:endParaRPr lang="fr-FR" sz="2000" b="1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indent="0" algn="l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algn="l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algn="l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728000" lvl="3" indent="-216000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0" lvl="4" indent="-216000" algn="l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  <a:defRPr lang="fr-FR" sz="14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17" name="PlaceHolder 4"/>
          <p:cNvSpPr>
            <a:spLocks noGrp="1"/>
          </p:cNvSpPr>
          <p:nvPr>
            <p:ph type="dt" idx="129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&lt;date/heure&gt;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18" name="PlaceHolder 5"/>
          <p:cNvSpPr>
            <a:spLocks noGrp="1"/>
          </p:cNvSpPr>
          <p:nvPr>
            <p:ph type="ftr" idx="130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19" name="PlaceHolder 6"/>
          <p:cNvSpPr>
            <a:spLocks noGrp="1"/>
          </p:cNvSpPr>
          <p:nvPr>
            <p:ph type="sldNum" idx="131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8FD12B5-12B9-448B-BF97-E29D80EB5FB1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2"/>
  </p:sldLayoutIdLst>
</p:sldMaster>
</file>

<file path=ppt/slideMasters/slideMaster4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b">
            <a:noAutofit/>
          </a:bodyPr>
          <a:lstStyle>
            <a:lvl1pPr indent="0" algn="l">
              <a:lnSpc>
                <a:spcPct val="100000"/>
              </a:lnSpc>
              <a:buNone/>
              <a:defRPr lang="fr-FR" sz="2000" b="1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lnSpc>
                <a:spcPct val="100000"/>
              </a:lnSpc>
              <a:buNone/>
            </a:pPr>
            <a:r>
              <a:rPr lang="fr-FR" sz="2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Cliquez pour modifier le style du titre</a:t>
            </a:r>
            <a:endParaRPr lang="fr-FR" sz="2000" b="1" u="none" strike="noStrik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l">
              <a:spcBef>
                <a:spcPts val="281"/>
              </a:spcBef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algn="l">
              <a:spcBef>
                <a:spcPts val="281"/>
              </a:spcBef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éditer le format du plan de texte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algn="l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algn="l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Troisième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728000" lvl="3" indent="-216000" algn="l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Quatrième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0" lvl="4" indent="-216000" algn="l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Cinquième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592000" lvl="5" indent="-216000" algn="l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3024000" lvl="6" indent="-216000" algn="l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Septième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  <a:defRPr lang="fr-FR" sz="14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Cliquez pour modifier les styles du texte du masque</a:t>
            </a:r>
            <a:endParaRPr lang="fr-FR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25" name="PlaceHolder 4"/>
          <p:cNvSpPr>
            <a:spLocks noGrp="1"/>
          </p:cNvSpPr>
          <p:nvPr>
            <p:ph type="dt" idx="132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l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&lt;date/heure&gt;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26" name="PlaceHolder 5"/>
          <p:cNvSpPr>
            <a:spLocks noGrp="1"/>
          </p:cNvSpPr>
          <p:nvPr>
            <p:ph type="ftr" idx="133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27" name="PlaceHolder 6"/>
          <p:cNvSpPr>
            <a:spLocks noGrp="1"/>
          </p:cNvSpPr>
          <p:nvPr>
            <p:ph type="sldNum" idx="134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tIns="45720" rIns="9144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EDACC9A-ED9A-48DE-9A5B-A6EA53A3407F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2"/>
  </p:sldLayoutIdLst>
</p:sldMaster>
</file>

<file path=ppt/slideMasters/slideMaster4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dt" idx="13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ftr" idx="13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sldNum" idx="13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77876EE-DAD5-4709-A802-B20131E575A0}" type="slidenum"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2"/>
  </p:sldLayoutIdLst>
</p:sldMaster>
</file>

<file path=ppt/slideMasters/slideMaster4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vert="eaVer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 type="dt" idx="13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39" name="PlaceHolder 4"/>
          <p:cNvSpPr>
            <a:spLocks noGrp="1"/>
          </p:cNvSpPr>
          <p:nvPr>
            <p:ph type="ftr" idx="13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40" name="PlaceHolder 5"/>
          <p:cNvSpPr>
            <a:spLocks noGrp="1"/>
          </p:cNvSpPr>
          <p:nvPr>
            <p:ph type="sldNum" idx="14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1A37BA3-7433-4E92-B7CD-75E52FFF8D62}" type="slidenum"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2"/>
  </p:sldLayoutIdLst>
</p:sldMaster>
</file>

<file path=ppt/slideMasters/slideMaster4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anchorCtr="1" vert="eaVert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vert="eaVer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5" name="PlaceHolder 3"/>
          <p:cNvSpPr>
            <a:spLocks noGrp="1"/>
          </p:cNvSpPr>
          <p:nvPr>
            <p:ph type="dt" idx="14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46" name="PlaceHolder 4"/>
          <p:cNvSpPr>
            <a:spLocks noGrp="1"/>
          </p:cNvSpPr>
          <p:nvPr>
            <p:ph type="ftr" idx="14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47" name="PlaceHolder 5"/>
          <p:cNvSpPr>
            <a:spLocks noGrp="1"/>
          </p:cNvSpPr>
          <p:nvPr>
            <p:ph type="sldNum" idx="14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94FB82E-B5F7-41F1-B3E6-0BE5C7822951}" type="slidenum"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4000" b="1" u="none" strike="noStrike" cap="all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4000" b="1" u="none" strike="noStrike" cap="all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000" b="1" u="none" strike="noStrike" cap="all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  <a:defRPr lang="fr-FR" sz="2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fr-FR" sz="2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000" b="0" u="none" strike="noStrike">
              <a:solidFill>
                <a:schemeClr val="dk1">
                  <a:tint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dt" idx="1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ftr" idx="1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sldNum" idx="1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F855C7A-1FB5-46BA-AA0D-380E01218A02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5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dt" idx="14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 type="ftr" idx="14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54" name="PlaceHolder 5"/>
          <p:cNvSpPr>
            <a:spLocks noGrp="1"/>
          </p:cNvSpPr>
          <p:nvPr>
            <p:ph type="sldNum" idx="14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AFEA60B-CF90-4F00-87FB-C427D14AB447}" type="slidenum"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2"/>
  </p:sldLayoutIdLst>
</p:sldMaster>
</file>

<file path=ppt/slideMasters/slideMaster5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4000" b="1" u="none" strike="noStrike" cap="all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4000" b="1" u="none" strike="noStrike" cap="all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000" b="1" u="none" strike="noStrike" cap="all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  <a:defRPr lang="fr-FR" sz="2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fr-FR" sz="2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000" b="0" u="none" strike="noStrike">
              <a:solidFill>
                <a:schemeClr val="dk1">
                  <a:tint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dt" idx="14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 type="ftr" idx="14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61" name="PlaceHolder 5"/>
          <p:cNvSpPr>
            <a:spLocks noGrp="1"/>
          </p:cNvSpPr>
          <p:nvPr>
            <p:ph type="sldNum" idx="14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D538D88-BD84-42B0-88FF-BE5A2B46177F}" type="slidenum"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5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 type="dt" idx="15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66" name="PlaceHolder 5"/>
          <p:cNvSpPr>
            <a:spLocks noGrp="1"/>
          </p:cNvSpPr>
          <p:nvPr>
            <p:ph type="ftr" idx="15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67" name="PlaceHolder 6"/>
          <p:cNvSpPr>
            <a:spLocks noGrp="1"/>
          </p:cNvSpPr>
          <p:nvPr>
            <p:ph type="sldNum" idx="15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9912505-3DE4-4987-B8CE-042A37AE77B1}" type="slidenum"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5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fr-FR" sz="24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marL="343080" indent="-34308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70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71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  <a:defRPr lang="fr-FR" sz="24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72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73" name="PlaceHolder 6"/>
          <p:cNvSpPr>
            <a:spLocks noGrp="1"/>
          </p:cNvSpPr>
          <p:nvPr>
            <p:ph type="dt" idx="15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74" name="PlaceHolder 7"/>
          <p:cNvSpPr>
            <a:spLocks noGrp="1"/>
          </p:cNvSpPr>
          <p:nvPr>
            <p:ph type="ftr" idx="15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75" name="PlaceHolder 8"/>
          <p:cNvSpPr>
            <a:spLocks noGrp="1"/>
          </p:cNvSpPr>
          <p:nvPr>
            <p:ph type="sldNum" idx="15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F4FC7BE-9CFD-4802-AF34-F16C1A7C4F24}" type="slidenum"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5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 type="dt" idx="15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78" name="PlaceHolder 3"/>
          <p:cNvSpPr>
            <a:spLocks noGrp="1"/>
          </p:cNvSpPr>
          <p:nvPr>
            <p:ph type="ftr" idx="15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79" name="PlaceHolder 4"/>
          <p:cNvSpPr>
            <a:spLocks noGrp="1"/>
          </p:cNvSpPr>
          <p:nvPr>
            <p:ph type="sldNum" idx="15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BCEDA7A-8B34-4560-8CAD-D5FD23761EC5}" type="slidenum"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5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dt" idx="15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 type="ftr" idx="16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82" name="PlaceHolder 3"/>
          <p:cNvSpPr>
            <a:spLocks noGrp="1"/>
          </p:cNvSpPr>
          <p:nvPr>
            <p:ph type="sldNum" idx="16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F2BCDF8-B261-4C05-A66E-AA786A9712BC}" type="slidenum"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5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20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2000" b="1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641"/>
              </a:spcBef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indent="0" algn="l" defTabSz="914400">
              <a:lnSpc>
                <a:spcPct val="100000"/>
              </a:lnSpc>
              <a:spcBef>
                <a:spcPts val="641"/>
              </a:spcBef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  <a:defRPr lang="fr-FR" sz="1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1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86" name="PlaceHolder 4"/>
          <p:cNvSpPr>
            <a:spLocks noGrp="1"/>
          </p:cNvSpPr>
          <p:nvPr>
            <p:ph type="dt" idx="16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87" name="PlaceHolder 5"/>
          <p:cNvSpPr>
            <a:spLocks noGrp="1"/>
          </p:cNvSpPr>
          <p:nvPr>
            <p:ph type="ftr" idx="16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88" name="PlaceHolder 6"/>
          <p:cNvSpPr>
            <a:spLocks noGrp="1"/>
          </p:cNvSpPr>
          <p:nvPr>
            <p:ph type="sldNum" idx="16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9FD6752-A16F-487B-96C6-C8C0125305E7}" type="slidenum"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5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20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2000" b="1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90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l" defTabSz="914400">
              <a:spcBef>
                <a:spcPts val="281"/>
              </a:spcBef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  <a:lvl6pPr lvl="5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6pPr>
            <a:lvl7pPr lvl="6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7pPr>
          </a:lstStyle>
          <a:p>
            <a:pPr indent="0" algn="l" defTabSz="914400">
              <a:spcBef>
                <a:spcPts val="281"/>
              </a:spcBef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Cliquez pour éditer le format du plan de texte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592000" lvl="5" indent="-216000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Sixième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024000" lvl="6" indent="-216000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Septième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91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  <a:defRPr lang="fr-FR" sz="1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1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92" name="PlaceHolder 4"/>
          <p:cNvSpPr>
            <a:spLocks noGrp="1"/>
          </p:cNvSpPr>
          <p:nvPr>
            <p:ph type="dt" idx="16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93" name="PlaceHolder 5"/>
          <p:cNvSpPr>
            <a:spLocks noGrp="1"/>
          </p:cNvSpPr>
          <p:nvPr>
            <p:ph type="ftr" idx="16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94" name="PlaceHolder 6"/>
          <p:cNvSpPr>
            <a:spLocks noGrp="1"/>
          </p:cNvSpPr>
          <p:nvPr>
            <p:ph type="sldNum" idx="16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C4B6D40-9CB1-4C00-B0CD-BAB767482305}" type="slidenum">
              <a:rPr lang="fr-FR" sz="1200" b="0" u="none" strike="noStrike">
                <a:solidFill>
                  <a:srgbClr val="8B8B8B"/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dt" idx="1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ftr" idx="1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sldNum" idx="1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013F7F1-B7E9-41A4-AA69-4211114565FF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fr-FR" sz="24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marL="343080" indent="-34308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  <a:defRPr lang="fr-FR" sz="24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 type="dt" idx="1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0" name="PlaceHolder 7"/>
          <p:cNvSpPr>
            <a:spLocks noGrp="1"/>
          </p:cNvSpPr>
          <p:nvPr>
            <p:ph type="ftr" idx="2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1" name="PlaceHolder 8"/>
          <p:cNvSpPr>
            <a:spLocks noGrp="1"/>
          </p:cNvSpPr>
          <p:nvPr>
            <p:ph type="sldNum" idx="2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02D5201-BD9D-44D4-A2B8-6D11B5CB6C47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dt" idx="2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ftr" idx="2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sldNum" idx="2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BFB721D-9E9E-42A7-9FBB-F578A73ED755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dt" idx="2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ftr" idx="2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sldNum" idx="2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7A63E0E-777F-4E26-BDA9-E101004A5304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4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jpeg"/><Relationship Id="rId4" Type="http://schemas.openxmlformats.org/officeDocument/2006/relationships/slideLayout" Target="../slideLayouts/slideLayout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4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4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slideLayout" Target="../slideLayouts/slideLayout4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4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4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4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4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4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4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4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4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4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4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4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4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4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4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4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4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2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4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4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4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4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4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4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4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png"/><Relationship Id="rId3" Type="http://schemas.openxmlformats.org/officeDocument/2006/relationships/slideLayout" Target="../slideLayouts/slideLayout4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16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16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4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4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4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4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4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4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4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4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4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slideLayout" Target="../slideLayouts/slideLayout50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50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slideLayout" Target="../slideLayouts/slideLayout4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39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jpeg"/><Relationship Id="rId3" Type="http://schemas.openxmlformats.org/officeDocument/2006/relationships/image" Target="../media/image72.jpeg"/><Relationship Id="rId4" Type="http://schemas.openxmlformats.org/officeDocument/2006/relationships/image" Target="../media/image73.png"/><Relationship Id="rId5" Type="http://schemas.openxmlformats.org/officeDocument/2006/relationships/image" Target="../media/image74.jpe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slideLayout" Target="../slideLayouts/slideLayout39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slideLayout" Target="../slideLayouts/slideLayout3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Picture 2" descr="RÃ©sultat de recherche d'images pour &quot;winston churchill&quot;"/>
          <p:cNvPicPr/>
          <p:nvPr/>
        </p:nvPicPr>
        <p:blipFill>
          <a:blip r:embed="rId1"/>
          <a:srcRect l="8791" t="0" r="14071" b="0"/>
          <a:stretch/>
        </p:blipFill>
        <p:spPr>
          <a:xfrm>
            <a:off x="-180000" y="-369000"/>
            <a:ext cx="9732960" cy="6309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96" name="Rectangle 3"/>
          <p:cNvSpPr/>
          <p:nvPr/>
        </p:nvSpPr>
        <p:spPr>
          <a:xfrm>
            <a:off x="362880" y="2644200"/>
            <a:ext cx="9026640" cy="155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fr-FR" sz="3600" b="0" u="none" strike="noStrike">
                <a:solidFill>
                  <a:schemeClr val="lt2">
                    <a:lumMod val="50000"/>
                  </a:schemeClr>
                </a:solidFill>
                <a:effectLst/>
                <a:uFillTx/>
                <a:latin typeface="Berlin Sans FB"/>
              </a:rPr>
              <a:t>Plus vous saurez regarder loin dans le passé, </a:t>
            </a: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3600" b="0" u="none" strike="noStrike">
                <a:solidFill>
                  <a:schemeClr val="lt2">
                    <a:lumMod val="50000"/>
                  </a:schemeClr>
                </a:solidFill>
                <a:effectLst/>
                <a:uFillTx/>
                <a:latin typeface="Berlin Sans FB"/>
              </a:rPr>
              <a:t>plus vous verrez loin dans le futur….</a:t>
            </a: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400" b="0" u="none" strike="noStrike">
                <a:solidFill>
                  <a:schemeClr val="lt2">
                    <a:lumMod val="50000"/>
                  </a:schemeClr>
                </a:solidFill>
                <a:effectLst/>
                <a:uFillTx/>
                <a:latin typeface="Berlin Sans FB"/>
              </a:rPr>
              <a:t> W Churchill</a:t>
            </a:r>
            <a:endParaRPr lang="fr-FR" sz="2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6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Le temps des ruptures </a:t>
            </a:r>
            <a:r>
              <a:rPr lang="fr-FR" sz="5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:</a:t>
            </a:r>
            <a:endParaRPr lang="fr-FR" sz="5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21" name="PlaceHolder 2"/>
          <p:cNvSpPr>
            <a:spLocks noGrp="1"/>
          </p:cNvSpPr>
          <p:nvPr>
            <p:ph/>
          </p:nvPr>
        </p:nvSpPr>
        <p:spPr>
          <a:xfrm>
            <a:off x="395640" y="1691640"/>
            <a:ext cx="8229240" cy="4525560"/>
          </a:xfrm>
          <a:prstGeom prst="rect">
            <a:avLst/>
          </a:prstGeom>
          <a:solidFill>
            <a:schemeClr val="lt1">
              <a:lumMod val="50000"/>
            </a:schemeClr>
          </a:solidFill>
          <a:ln w="0">
            <a:noFill/>
          </a:ln>
        </p:spPr>
        <p:txBody>
          <a:bodyPr lIns="91440" tIns="45720" rIns="91440" bIns="45720" anchor="t">
            <a:normAutofit fontScale="85000" lnSpcReduction="9999"/>
          </a:bodyPr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Démographique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Sociologique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700"/>
              </a:spcBef>
              <a:buNone/>
              <a:tabLst>
                <a:tab pos="0" algn="l"/>
              </a:tabLst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Technologique</a:t>
            </a:r>
            <a:endParaRPr lang="fr-FR" sz="35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Géopolitique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Environnementale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422" name="Picture 6" descr="RÃ©sultat de recherche d'images pour &quot;choc et confusion&quot;"/>
          <p:cNvPicPr/>
          <p:nvPr/>
        </p:nvPicPr>
        <p:blipFill>
          <a:blip r:embed="rId1"/>
          <a:srcRect l="8022" t="1857" r="6941" b="0"/>
          <a:stretch/>
        </p:blipFill>
        <p:spPr>
          <a:xfrm>
            <a:off x="3816720" y="1691640"/>
            <a:ext cx="5075640" cy="3897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title"/>
          </p:nvPr>
        </p:nvSpPr>
        <p:spPr>
          <a:xfrm>
            <a:off x="2123640" y="10080"/>
            <a:ext cx="5544360" cy="1139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technologique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24" name="PlaceHolder 2"/>
          <p:cNvSpPr>
            <a:spLocks noGrp="1"/>
          </p:cNvSpPr>
          <p:nvPr>
            <p:ph type="sldNum" idx="16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ED5DA23-D327-4A81-86CB-60168BA0E196}" type="slidenum">
              <a:rPr lang="fr-FR" sz="1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&lt;numéro&gt;</a:t>
            </a:fld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425" name="Picture 2" descr="BEP"/>
          <p:cNvPicPr/>
          <p:nvPr/>
        </p:nvPicPr>
        <p:blipFill>
          <a:blip r:embed="rId1"/>
          <a:stretch/>
        </p:blipFill>
        <p:spPr>
          <a:xfrm>
            <a:off x="1622520" y="1307160"/>
            <a:ext cx="7521120" cy="5505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26" name="Picture 4"/>
          <p:cNvPicPr/>
          <p:nvPr/>
        </p:nvPicPr>
        <p:blipFill>
          <a:blip r:embed="rId2"/>
          <a:stretch/>
        </p:blipFill>
        <p:spPr>
          <a:xfrm>
            <a:off x="7741440" y="10080"/>
            <a:ext cx="1402200" cy="1402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27" name="Picture 7" descr="http://upload.wikimedia.org/wikipedia/commons/thumb/2/25/Jeremy_Rifkin_2009_by_Stephan_R%C3%B6hl.jpg/220px-Jeremy_Rifkin_2009_by_Stephan_R%C3%B6hl.jpg"/>
          <p:cNvPicPr/>
          <p:nvPr/>
        </p:nvPicPr>
        <p:blipFill>
          <a:blip r:embed="rId3"/>
          <a:stretch/>
        </p:blipFill>
        <p:spPr>
          <a:xfrm>
            <a:off x="0" y="10080"/>
            <a:ext cx="1622160" cy="1296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8" name="Rectangle 1"/>
          <p:cNvSpPr/>
          <p:nvPr/>
        </p:nvSpPr>
        <p:spPr>
          <a:xfrm>
            <a:off x="0" y="1307160"/>
            <a:ext cx="1622160" cy="394200"/>
          </a:xfrm>
          <a:prstGeom prst="rect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lang="fr-FR" sz="1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Jeremy Rifkin</a:t>
            </a:r>
            <a:endParaRPr lang="fr-FR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fill="hold" nodeType="clickEffect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Effect">
                      <p:stCondLst>
                        <p:cond delay="indefinite"/>
                      </p:stCondLst>
                      <p:childTnLst>
                        <p:par>
                          <p:cTn id="2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fill="hold" nodeType="clickEffect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Effect">
                      <p:stCondLst>
                        <p:cond delay="indefinite"/>
                      </p:stCondLst>
                      <p:childTnLst>
                        <p:par>
                          <p:cTn id="2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fill="hold" nodeType="clickEffect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29" dur="2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Picture 2"/>
          <p:cNvPicPr/>
          <p:nvPr/>
        </p:nvPicPr>
        <p:blipFill>
          <a:blip r:embed="rId1"/>
          <a:stretch/>
        </p:blipFill>
        <p:spPr>
          <a:xfrm>
            <a:off x="467640" y="0"/>
            <a:ext cx="8532000" cy="6833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47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70000" lnSpcReduction="19999"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environnementale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431" name="Picture 2" descr="terre"/>
          <p:cNvPicPr/>
          <p:nvPr/>
        </p:nvPicPr>
        <p:blipFill>
          <a:blip r:embed="rId1"/>
          <a:stretch/>
        </p:blipFill>
        <p:spPr>
          <a:xfrm>
            <a:off x="0" y="898200"/>
            <a:ext cx="9057600" cy="5122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/>
          </a:gradFill>
          <a:ln w="0">
            <a:noFill/>
          </a:ln>
        </p:spPr>
      </p:pic>
      <p:sp>
        <p:nvSpPr>
          <p:cNvPr id="432" name="Rectangle 2"/>
          <p:cNvSpPr/>
          <p:nvPr/>
        </p:nvSpPr>
        <p:spPr>
          <a:xfrm>
            <a:off x="-29520" y="5812560"/>
            <a:ext cx="9173160" cy="914040"/>
          </a:xfrm>
          <a:prstGeom prst="rect">
            <a:avLst/>
          </a:prstGeom>
          <a:solidFill>
            <a:schemeClr val="dk1">
              <a:lumMod val="65000"/>
              <a:lumOff val="35000"/>
            </a:schemeClr>
          </a:solidFill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2800" b="0" u="none" strike="noStrike">
                <a:solidFill>
                  <a:srgbClr val="FF3399"/>
                </a:solidFill>
                <a:effectLst/>
                <a:uFillTx/>
                <a:latin typeface="Berlin Sans FB"/>
              </a:rPr>
              <a:t>Epaisseur moyenne de la terre arable  :  </a:t>
            </a:r>
            <a:r>
              <a:rPr lang="fr-FR" sz="3600" b="0" u="none" strike="noStrike">
                <a:solidFill>
                  <a:srgbClr val="FF3399"/>
                </a:solidFill>
                <a:effectLst/>
                <a:uFillTx/>
                <a:latin typeface="Berlin Sans FB"/>
              </a:rPr>
              <a:t>23 cms</a:t>
            </a: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/>
          </p:nvPr>
        </p:nvSpPr>
        <p:spPr>
          <a:xfrm>
            <a:off x="0" y="1919520"/>
            <a:ext cx="9143640" cy="4938120"/>
          </a:xfrm>
          <a:prstGeom prst="rect">
            <a:avLst/>
          </a:prstGeom>
          <a:solidFill>
            <a:schemeClr val="dk1">
              <a:lumMod val="65000"/>
              <a:lumOff val="35000"/>
            </a:schemeClr>
          </a:solidFill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 defTabSz="914400">
              <a:lnSpc>
                <a:spcPct val="100000"/>
              </a:lnSpc>
              <a:spcBef>
                <a:spcPts val="879"/>
              </a:spcBef>
              <a:buNone/>
              <a:tabLst>
                <a:tab pos="0" algn="l"/>
              </a:tabLst>
            </a:pP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879"/>
              </a:spcBef>
              <a:buNone/>
              <a:tabLst>
                <a:tab pos="0" algn="l"/>
              </a:tabLst>
            </a:pPr>
            <a:r>
              <a:rPr lang="fr-FR" sz="4400" b="0" i="1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« Il y a quatre grandes questions : </a:t>
            </a:r>
            <a:br>
              <a:rPr sz="4400"/>
            </a:br>
            <a:r>
              <a:rPr lang="fr-FR" sz="4400" b="0" i="1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 d’où venons-nous? </a:t>
            </a:r>
            <a:br>
              <a:rPr sz="4400"/>
            </a:br>
            <a:r>
              <a:rPr lang="fr-FR" sz="4400" b="0" i="1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 qui sommes-nous? </a:t>
            </a:r>
            <a:br>
              <a:rPr sz="4400"/>
            </a:br>
            <a:r>
              <a:rPr lang="fr-FR" sz="4400" b="0" i="1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 où allons-nous? </a:t>
            </a:r>
            <a:br>
              <a:rPr sz="4400"/>
            </a:br>
            <a:r>
              <a:rPr lang="fr-FR" sz="4400" b="0" i="1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 et qu’est qu’on va manger ce soir </a:t>
            </a:r>
            <a:r>
              <a:rPr lang="fr-FR" sz="4400" b="0" i="1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? »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434" name="Picture 3"/>
          <p:cNvPicPr/>
          <p:nvPr/>
        </p:nvPicPr>
        <p:blipFill>
          <a:blip r:embed="rId1"/>
          <a:stretch/>
        </p:blipFill>
        <p:spPr>
          <a:xfrm>
            <a:off x="6714720" y="0"/>
            <a:ext cx="2448000" cy="2448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/>
          </p:nvPr>
        </p:nvSpPr>
        <p:spPr>
          <a:xfrm>
            <a:off x="0" y="0"/>
            <a:ext cx="9143640" cy="6669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p>
            <a:pPr indent="0" algn="l" defTabSz="914400">
              <a:lnSpc>
                <a:spcPct val="100000"/>
              </a:lnSpc>
              <a:spcBef>
                <a:spcPts val="720"/>
              </a:spcBef>
              <a:buNone/>
              <a:tabLst>
                <a:tab pos="0" algn="l"/>
              </a:tabLst>
            </a:pPr>
            <a:r>
              <a:rPr lang="fr-FR" sz="36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30% des denrées alimentaires produites mondialement sont jetées</a:t>
            </a:r>
            <a:endParaRPr lang="fr-FR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720"/>
              </a:spcBef>
              <a:buNone/>
              <a:tabLst>
                <a:tab pos="0" algn="l"/>
              </a:tabLst>
            </a:pPr>
            <a:endParaRPr lang="fr-FR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43080" indent="-343080" algn="l" defTabSz="914400">
              <a:lnSpc>
                <a:spcPct val="100000"/>
              </a:lnSpc>
              <a:spcBef>
                <a:spcPts val="799"/>
              </a:spcBef>
              <a:buClr>
                <a:srgbClr val="FF66CC"/>
              </a:buClr>
              <a:buFont typeface="Arial"/>
              <a:buChar char="•"/>
              <a:tabLst>
                <a:tab pos="0" algn="l"/>
              </a:tabLst>
            </a:pPr>
            <a:r>
              <a:rPr lang="fr-FR" sz="40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Autonomie alimentaire de Paris  : 3 jours</a:t>
            </a:r>
            <a:endParaRPr lang="fr-FR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720"/>
              </a:spcBef>
              <a:buNone/>
              <a:tabLst>
                <a:tab pos="0" algn="l"/>
              </a:tabLst>
            </a:pPr>
            <a:endParaRPr lang="fr-FR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43080" indent="-343080" algn="l" defTabSz="914400">
              <a:lnSpc>
                <a:spcPct val="100000"/>
              </a:lnSpc>
              <a:spcBef>
                <a:spcPts val="720"/>
              </a:spcBef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fr-FR" sz="36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1 écolier sur 5 est en surpoids</a:t>
            </a:r>
            <a:endParaRPr lang="fr-FR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720"/>
              </a:spcBef>
              <a:buNone/>
              <a:tabLst>
                <a:tab pos="0" algn="l"/>
              </a:tabLst>
            </a:pPr>
            <a:endParaRPr lang="fr-FR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43080" indent="-343080" algn="l" defTabSz="914400">
              <a:lnSpc>
                <a:spcPct val="100000"/>
              </a:lnSpc>
              <a:spcBef>
                <a:spcPts val="720"/>
              </a:spcBef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fr-FR" sz="36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1 parisien = 180kg de déchets organiques incinérés par an</a:t>
            </a:r>
            <a:endParaRPr lang="fr-FR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/>
          </p:nvPr>
        </p:nvSpPr>
        <p:spPr>
          <a:xfrm>
            <a:off x="1907640" y="836640"/>
            <a:ext cx="4752000" cy="4968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85000" lnSpcReduction="9999"/>
          </a:bodyPr>
          <a:p>
            <a:pPr indent="0" algn="l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4000" b="0" u="none" strike="noStrike">
                <a:solidFill>
                  <a:schemeClr val="lt1">
                    <a:lumMod val="75000"/>
                  </a:schemeClr>
                </a:solidFill>
                <a:effectLst>
                  <a:glow rad="127080">
                    <a:srgbClr val="629DD1">
                      <a:alpha val="0"/>
                    </a:srgbClr>
                  </a:glow>
                </a:effectLst>
                <a:uFillTx/>
                <a:latin typeface="Berlin Sans FB"/>
              </a:rPr>
              <a:t>Plonger</a:t>
            </a:r>
            <a:endParaRPr lang="fr-FR" sz="4000" b="0" u="none" strike="noStrike">
              <a:solidFill>
                <a:schemeClr val="dk1"/>
              </a:solidFill>
              <a:effectLst>
                <a:glow rad="127080">
                  <a:srgbClr val="629DD1">
                    <a:alpha val="0"/>
                  </a:srgbClr>
                </a:glow>
              </a:effectLst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1440"/>
              </a:spcBef>
              <a:buNone/>
              <a:tabLst>
                <a:tab pos="0" algn="l"/>
              </a:tabLst>
            </a:pPr>
            <a:r>
              <a:rPr lang="fr-FR" sz="4400" b="0" u="none" strike="noStrike">
                <a:solidFill>
                  <a:schemeClr val="dk1"/>
                </a:solidFill>
                <a:effectLst>
                  <a:glow rad="127080">
                    <a:srgbClr val="629DD1">
                      <a:alpha val="0"/>
                    </a:srgbClr>
                  </a:glow>
                </a:effectLst>
                <a:uFillTx/>
                <a:latin typeface="Berlin Sans FB"/>
              </a:rPr>
              <a:t>                       </a:t>
            </a:r>
            <a:r>
              <a:rPr lang="fr-FR" sz="7200" b="0" u="none" strike="noStrike">
                <a:solidFill>
                  <a:schemeClr val="dk1"/>
                </a:solidFill>
                <a:effectLst>
                  <a:glow rad="127080">
                    <a:srgbClr val="629DD1">
                      <a:alpha val="0"/>
                    </a:srgbClr>
                  </a:glow>
                </a:effectLst>
                <a:uFillTx/>
                <a:latin typeface="Berlin Sans FB"/>
              </a:rPr>
              <a:t>Détecter</a:t>
            </a:r>
            <a:endParaRPr lang="fr-FR" sz="7200" b="0" u="none" strike="noStrike">
              <a:solidFill>
                <a:schemeClr val="dk1"/>
              </a:solidFill>
              <a:effectLst>
                <a:glow rad="127080">
                  <a:srgbClr val="629DD1">
                    <a:alpha val="0"/>
                  </a:srgbClr>
                </a:glow>
              </a:effectLst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879"/>
              </a:spcBef>
              <a:buNone/>
              <a:tabLst>
                <a:tab pos="0" algn="l"/>
              </a:tabLst>
            </a:pPr>
            <a:r>
              <a:rPr lang="fr-FR" sz="4400" b="0" u="none" strike="noStrike">
                <a:solidFill>
                  <a:schemeClr val="dk1"/>
                </a:solidFill>
                <a:effectLst>
                  <a:glow rad="127080">
                    <a:srgbClr val="629DD1">
                      <a:alpha val="0"/>
                    </a:srgbClr>
                  </a:glow>
                </a:effectLst>
                <a:uFillTx/>
                <a:latin typeface="Berlin Sans FB"/>
              </a:rPr>
              <a:t> </a:t>
            </a:r>
            <a:r>
              <a:rPr lang="fr-FR" sz="4000" b="0" u="none" strike="noStrike">
                <a:solidFill>
                  <a:schemeClr val="lt1">
                    <a:lumMod val="75000"/>
                  </a:schemeClr>
                </a:solidFill>
                <a:effectLst>
                  <a:glow rad="127080">
                    <a:srgbClr val="629DD1">
                      <a:alpha val="0"/>
                    </a:srgbClr>
                  </a:glow>
                </a:effectLst>
                <a:uFillTx/>
                <a:latin typeface="Berlin Sans FB"/>
              </a:rPr>
              <a:t>Refuser</a:t>
            </a:r>
            <a:endParaRPr lang="fr-FR" sz="4000" b="0" u="none" strike="noStrike">
              <a:solidFill>
                <a:schemeClr val="dk1"/>
              </a:solidFill>
              <a:effectLst>
                <a:glow rad="127080">
                  <a:srgbClr val="629DD1">
                    <a:alpha val="0"/>
                  </a:srgbClr>
                </a:glow>
              </a:effectLst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4000" b="0" u="none" strike="noStrike">
                <a:solidFill>
                  <a:schemeClr val="lt1">
                    <a:lumMod val="75000"/>
                  </a:schemeClr>
                </a:solidFill>
                <a:effectLst>
                  <a:glow rad="127080">
                    <a:srgbClr val="629DD1">
                      <a:alpha val="0"/>
                    </a:srgbClr>
                  </a:glow>
                </a:effectLst>
                <a:uFillTx/>
                <a:latin typeface="Berlin Sans FB"/>
              </a:rPr>
              <a:t>                        Anticiper</a:t>
            </a:r>
            <a:endParaRPr lang="fr-FR" sz="4000" b="0" u="none" strike="noStrike">
              <a:solidFill>
                <a:schemeClr val="dk1"/>
              </a:solidFill>
              <a:effectLst>
                <a:glow rad="127080">
                  <a:srgbClr val="629DD1">
                    <a:alpha val="0"/>
                  </a:srgbClr>
                </a:glow>
              </a:effectLst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4000" b="0" u="none" strike="noStrike">
                <a:solidFill>
                  <a:schemeClr val="lt1">
                    <a:lumMod val="75000"/>
                  </a:schemeClr>
                </a:solidFill>
                <a:effectLst>
                  <a:glow rad="127080">
                    <a:srgbClr val="629DD1">
                      <a:alpha val="0"/>
                    </a:srgbClr>
                  </a:glow>
                </a:effectLst>
                <a:uFillTx/>
                <a:latin typeface="Berlin Sans FB"/>
              </a:rPr>
              <a:t>                         Conclure</a:t>
            </a:r>
            <a:endParaRPr lang="fr-FR" sz="4000" b="0" u="none" strike="noStrike">
              <a:solidFill>
                <a:schemeClr val="dk1"/>
              </a:solidFill>
              <a:effectLst>
                <a:glow rad="127080">
                  <a:srgbClr val="629DD1">
                    <a:alpha val="0"/>
                  </a:srgbClr>
                </a:glow>
              </a:effectLst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Ellipse 3"/>
          <p:cNvSpPr/>
          <p:nvPr/>
        </p:nvSpPr>
        <p:spPr>
          <a:xfrm>
            <a:off x="1475640" y="116640"/>
            <a:ext cx="6552360" cy="6696360"/>
          </a:xfrm>
          <a:prstGeom prst="ellipse">
            <a:avLst/>
          </a:prstGeom>
          <a:solidFill>
            <a:schemeClr val="accent1"/>
          </a:solidFill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9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D’où vient la ville ?..</a:t>
            </a:r>
            <a:endParaRPr lang="fr-FR" sz="9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Picture 4"/>
          <p:cNvPicPr/>
          <p:nvPr/>
        </p:nvPicPr>
        <p:blipFill>
          <a:blip r:embed="rId1"/>
          <a:srcRect l="0" t="517" r="228" b="0"/>
          <a:stretch/>
        </p:blipFill>
        <p:spPr>
          <a:xfrm>
            <a:off x="21600" y="18720"/>
            <a:ext cx="10186200" cy="6805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9" name="Rectangle 5"/>
          <p:cNvSpPr/>
          <p:nvPr/>
        </p:nvSpPr>
        <p:spPr>
          <a:xfrm>
            <a:off x="-259200" y="836640"/>
            <a:ext cx="9223560" cy="914040"/>
          </a:xfrm>
          <a:prstGeom prst="rect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noAutofit/>
          </a:bodyPr>
          <a:p>
            <a:endParaRPr lang="fr-FR" sz="4800" b="0" u="none" strike="noStrike">
              <a:solidFill>
                <a:schemeClr val="lt1"/>
              </a:solidFill>
              <a:effectLst/>
              <a:uFillTx/>
              <a:latin typeface="Berlin Sans FB"/>
            </a:endParaRPr>
          </a:p>
        </p:txBody>
      </p:sp>
      <p:sp>
        <p:nvSpPr>
          <p:cNvPr id="440" name="Rectangle 1"/>
          <p:cNvSpPr/>
          <p:nvPr/>
        </p:nvSpPr>
        <p:spPr>
          <a:xfrm>
            <a:off x="1403640" y="260640"/>
            <a:ext cx="7128360" cy="130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fr-FR" sz="8000" b="0" u="none" strike="noStrike">
                <a:solidFill>
                  <a:srgbClr val="FFFFFF"/>
                </a:solidFill>
                <a:effectLst/>
                <a:uFillTx/>
                <a:latin typeface="Berlin Sans FB"/>
              </a:rPr>
              <a:t>Des sumériens</a:t>
            </a:r>
            <a:endParaRPr lang="fr-FR" sz="8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Organigramme : Processus 4"/>
          <p:cNvSpPr/>
          <p:nvPr/>
        </p:nvSpPr>
        <p:spPr>
          <a:xfrm>
            <a:off x="1619640" y="332640"/>
            <a:ext cx="5328360" cy="6192360"/>
          </a:xfrm>
          <a:prstGeom prst="flowChartProcess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noAutofit/>
          </a:bodyPr>
          <a:p>
            <a:pPr defTabSz="914400">
              <a:lnSpc>
                <a:spcPct val="100000"/>
              </a:lnSpc>
            </a:pPr>
            <a:r>
              <a:rPr lang="fr-FR" sz="8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avec  3 </a:t>
            </a:r>
            <a:endParaRPr lang="fr-FR" sz="8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8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inventions </a:t>
            </a:r>
            <a:endParaRPr lang="fr-FR" sz="8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8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majeures </a:t>
            </a:r>
            <a:endParaRPr lang="fr-FR" sz="8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Picture 4" descr="Résultat de recherche d'images pour &quot;amo architecture et maitre d'ouvrage&quot;"/>
          <p:cNvPicPr/>
          <p:nvPr/>
        </p:nvPicPr>
        <p:blipFill>
          <a:blip r:embed="rId1"/>
          <a:stretch/>
        </p:blipFill>
        <p:spPr>
          <a:xfrm>
            <a:off x="750240" y="2781000"/>
            <a:ext cx="1772280" cy="1772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8" name="Picture 6" descr="La fondation Palladio fête ses dix ans avec des projets nouveaux"/>
          <p:cNvPicPr/>
          <p:nvPr/>
        </p:nvPicPr>
        <p:blipFill>
          <a:blip r:embed="rId2"/>
          <a:stretch/>
        </p:blipFill>
        <p:spPr>
          <a:xfrm>
            <a:off x="5811840" y="899280"/>
            <a:ext cx="2216160" cy="1404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99" name="AutoShape 8" descr="Résultat de recherche d'images pour &quot;plan batiment durable&quot;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400" name="Picture 9"/>
          <p:cNvPicPr/>
          <p:nvPr/>
        </p:nvPicPr>
        <p:blipFill>
          <a:blip r:embed="rId3"/>
          <a:stretch/>
        </p:blipFill>
        <p:spPr>
          <a:xfrm>
            <a:off x="6251400" y="2781000"/>
            <a:ext cx="1772280" cy="1772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1" name="Picture 11" descr="Image associée"/>
          <p:cNvPicPr/>
          <p:nvPr/>
        </p:nvPicPr>
        <p:blipFill>
          <a:blip r:embed="rId4"/>
          <a:stretch/>
        </p:blipFill>
        <p:spPr>
          <a:xfrm>
            <a:off x="750240" y="883440"/>
            <a:ext cx="4059000" cy="1420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2" name="Picture 12"/>
          <p:cNvPicPr/>
          <p:nvPr/>
        </p:nvPicPr>
        <p:blipFill>
          <a:blip r:embed="rId5"/>
          <a:stretch/>
        </p:blipFill>
        <p:spPr>
          <a:xfrm>
            <a:off x="750240" y="5019480"/>
            <a:ext cx="3465720" cy="146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3" name="AutoShape 2" descr="Résultat de recherche d'images pour &quot;radio immo&quot;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404" name="Picture 3"/>
          <p:cNvPicPr/>
          <p:nvPr/>
        </p:nvPicPr>
        <p:blipFill>
          <a:blip r:embed="rId6"/>
          <a:stretch/>
        </p:blipFill>
        <p:spPr>
          <a:xfrm>
            <a:off x="5069520" y="5164920"/>
            <a:ext cx="2955960" cy="1323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Picture 4" descr="https://previews.123rf.com/images/bilalizaddin/bilalizaddin1604/bilalizaddin160400056/54797375-beaut%C3%A9-de-la-nature-dans-la-r%C3%A9gion-du-kurdistan-en-irak-pr%C3%A8s-d-erbil-ville.jpg"/>
          <p:cNvPicPr/>
          <p:nvPr/>
        </p:nvPicPr>
        <p:blipFill>
          <a:blip r:embed="rId1"/>
          <a:stretch/>
        </p:blipFill>
        <p:spPr>
          <a:xfrm>
            <a:off x="2051640" y="116640"/>
            <a:ext cx="4464000" cy="6701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3" name="Organigramme : Processus 3"/>
          <p:cNvSpPr/>
          <p:nvPr/>
        </p:nvSpPr>
        <p:spPr>
          <a:xfrm>
            <a:off x="314640" y="332640"/>
            <a:ext cx="4395960" cy="2555640"/>
          </a:xfrm>
          <a:prstGeom prst="flowChartProcess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noAutofit/>
          </a:bodyPr>
          <a:p>
            <a:pPr defTabSz="914400">
              <a:lnSpc>
                <a:spcPct val="100000"/>
              </a:lnSpc>
            </a:pPr>
            <a:r>
              <a:rPr lang="fr-FR" sz="6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L’agriculture </a:t>
            </a:r>
            <a:endParaRPr lang="fr-FR" sz="6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l’hybridation des espèces</a:t>
            </a: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l’irrigation des sols </a:t>
            </a: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l’apparition d’excédents</a:t>
            </a: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et de stocks…..</a:t>
            </a: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Picture 2"/>
          <p:cNvPicPr/>
          <p:nvPr/>
        </p:nvPicPr>
        <p:blipFill>
          <a:blip r:embed="rId1"/>
          <a:stretch/>
        </p:blipFill>
        <p:spPr>
          <a:xfrm>
            <a:off x="1365120" y="46080"/>
            <a:ext cx="5976360" cy="6904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5" name="Rectangle 4"/>
          <p:cNvSpPr/>
          <p:nvPr/>
        </p:nvSpPr>
        <p:spPr>
          <a:xfrm>
            <a:off x="107640" y="811800"/>
            <a:ext cx="3744000" cy="460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fr-FR" sz="6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L’écriture</a:t>
            </a:r>
            <a:r>
              <a:rPr lang="fr-FR" sz="4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</a:t>
            </a:r>
            <a:endParaRPr lang="fr-FR" sz="4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4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pour :</a:t>
            </a: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Enregistrer</a:t>
            </a: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Identifier</a:t>
            </a: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comptabiliser</a:t>
            </a: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Picture 2"/>
          <p:cNvPicPr/>
          <p:nvPr/>
        </p:nvPicPr>
        <p:blipFill>
          <a:blip r:embed="rId1"/>
          <a:srcRect l="18626" t="0" r="0" b="24804"/>
          <a:stretch/>
        </p:blipFill>
        <p:spPr>
          <a:xfrm>
            <a:off x="2801880" y="0"/>
            <a:ext cx="673848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7" name="Organigramme : Processus 5"/>
          <p:cNvSpPr/>
          <p:nvPr/>
        </p:nvSpPr>
        <p:spPr>
          <a:xfrm>
            <a:off x="0" y="360"/>
            <a:ext cx="5400360" cy="4411440"/>
          </a:xfrm>
          <a:prstGeom prst="flowChartProcess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noAutofit/>
          </a:bodyPr>
          <a:p>
            <a:pPr defTabSz="914400">
              <a:lnSpc>
                <a:spcPct val="100000"/>
              </a:lnSpc>
            </a:pPr>
            <a:r>
              <a:rPr lang="fr-FR" sz="6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La ville</a:t>
            </a:r>
            <a:endParaRPr lang="fr-FR" sz="6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6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lieu d’échanges</a:t>
            </a: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de pouvoir militaire et spirituel</a:t>
            </a: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de vision du lointain…</a:t>
            </a: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fr-FR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Picture 2" descr="http://www.photos-galeries.com/wp-content/uploads/2009/01/fronton_maison_carree.jpg"/>
          <p:cNvPicPr/>
          <p:nvPr/>
        </p:nvPicPr>
        <p:blipFill>
          <a:blip r:embed="rId1"/>
          <a:stretch/>
        </p:blipFill>
        <p:spPr>
          <a:xfrm>
            <a:off x="-108360" y="149400"/>
            <a:ext cx="9288720" cy="6948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9" name="Organigramme : Processus 3"/>
          <p:cNvSpPr/>
          <p:nvPr/>
        </p:nvSpPr>
        <p:spPr>
          <a:xfrm>
            <a:off x="2051640" y="2905920"/>
            <a:ext cx="4536000" cy="1434600"/>
          </a:xfrm>
          <a:prstGeom prst="flowChartProcess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L’Antiquité</a:t>
            </a: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</a:t>
            </a:r>
            <a:endParaRPr lang="fr-FR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2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urbanisme ordonné </a:t>
            </a:r>
            <a:endParaRPr lang="fr-FR" sz="2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2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modèles d’ architecture</a:t>
            </a:r>
            <a:endParaRPr lang="fr-FR" sz="2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Organigramme : Processus 4"/>
          <p:cNvSpPr/>
          <p:nvPr/>
        </p:nvSpPr>
        <p:spPr>
          <a:xfrm>
            <a:off x="1475640" y="2133000"/>
            <a:ext cx="3096000" cy="4436640"/>
          </a:xfrm>
          <a:prstGeom prst="flowChartProcess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noAutofit/>
          </a:bodyPr>
          <a:p>
            <a:endParaRPr lang="fr-FR" sz="2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451" name="Picture 2" descr="http://2.bp.blogspot.com/-yjp2V49LVn0/TZhz6V3XUuI/AAAAAAAAAKA/FgZW4vb9SDE/s320/Ville_moyen_age.jpg"/>
          <p:cNvPicPr/>
          <p:nvPr/>
        </p:nvPicPr>
        <p:blipFill>
          <a:blip r:embed="rId1"/>
          <a:srcRect l="0" t="0" r="0" b="19017"/>
          <a:stretch/>
        </p:blipFill>
        <p:spPr>
          <a:xfrm>
            <a:off x="1800" y="0"/>
            <a:ext cx="799092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52" name="Organigramme : Processus 5"/>
          <p:cNvSpPr/>
          <p:nvPr/>
        </p:nvSpPr>
        <p:spPr>
          <a:xfrm>
            <a:off x="107640" y="2959560"/>
            <a:ext cx="6048360" cy="2088000"/>
          </a:xfrm>
          <a:prstGeom prst="flowChartProcess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noAutofit/>
          </a:bodyPr>
          <a:p>
            <a:pPr defTabSz="914400">
              <a:lnSpc>
                <a:spcPct val="100000"/>
              </a:lnSpc>
            </a:pPr>
            <a:r>
              <a:rPr lang="fr-FR" sz="4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Au Moyen Age</a:t>
            </a:r>
            <a:endParaRPr lang="fr-FR" sz="4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L’air de la ville rend libre….</a:t>
            </a:r>
            <a:endParaRPr lang="fr-FR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La ville protège derrière ses murailles</a:t>
            </a:r>
            <a:endParaRPr lang="fr-FR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Picture 2" descr="RÃ©sultat de recherche d'images pour &quot;la ville de la renaissance&quot;"/>
          <p:cNvPicPr/>
          <p:nvPr/>
        </p:nvPicPr>
        <p:blipFill>
          <a:blip r:embed="rId1"/>
          <a:stretch/>
        </p:blipFill>
        <p:spPr>
          <a:xfrm>
            <a:off x="1440" y="-23760"/>
            <a:ext cx="9098640" cy="6834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54" name="Organigramme : Processus 5"/>
          <p:cNvSpPr/>
          <p:nvPr/>
        </p:nvSpPr>
        <p:spPr>
          <a:xfrm>
            <a:off x="35640" y="0"/>
            <a:ext cx="5328360" cy="1151640"/>
          </a:xfrm>
          <a:prstGeom prst="flowChartProcess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4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La Renaissance </a:t>
            </a:r>
            <a:endParaRPr lang="fr-FR" sz="4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revisite l’Antiquité</a:t>
            </a: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Picture 2"/>
          <p:cNvPicPr/>
          <p:nvPr/>
        </p:nvPicPr>
        <p:blipFill>
          <a:blip r:embed="rId1"/>
          <a:stretch/>
        </p:blipFill>
        <p:spPr>
          <a:xfrm>
            <a:off x="0" y="-49680"/>
            <a:ext cx="9036000" cy="690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56" name="Rectangle 3"/>
          <p:cNvSpPr/>
          <p:nvPr/>
        </p:nvSpPr>
        <p:spPr>
          <a:xfrm>
            <a:off x="107640" y="5733360"/>
            <a:ext cx="8712720" cy="914040"/>
          </a:xfrm>
          <a:prstGeom prst="rect">
            <a:avLst/>
          </a:prstGeom>
          <a:noFill/>
          <a:ln w="25560">
            <a:noFill/>
          </a:ln>
          <a:effectLst>
            <a:outerShdw dist="50760" dir="5400000" blurRad="50760" rotWithShape="0">
              <a:srgbClr val="072C62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2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Première révolution industrielle : Hausmann et les frères Pereire</a:t>
            </a:r>
            <a:endParaRPr lang="fr-FR" sz="2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Picture 2" descr="Image associÃ©e"/>
          <p:cNvPicPr/>
          <p:nvPr/>
        </p:nvPicPr>
        <p:blipFill>
          <a:blip r:embed="rId1"/>
          <a:stretch/>
        </p:blipFill>
        <p:spPr>
          <a:xfrm>
            <a:off x="21960" y="0"/>
            <a:ext cx="8942400" cy="681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58" name="Rectangle 4"/>
          <p:cNvSpPr/>
          <p:nvPr/>
        </p:nvSpPr>
        <p:spPr>
          <a:xfrm>
            <a:off x="179640" y="345240"/>
            <a:ext cx="8424720" cy="2363400"/>
          </a:xfrm>
          <a:prstGeom prst="rect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Le boulevard Sébastopol </a:t>
            </a: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    la rue Saint Denis        et     la  rue  Saint Martin</a:t>
            </a: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Rectangle 3"/>
          <p:cNvSpPr/>
          <p:nvPr/>
        </p:nvSpPr>
        <p:spPr>
          <a:xfrm>
            <a:off x="2195640" y="3933000"/>
            <a:ext cx="2696400" cy="57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L’Art Nouveau</a:t>
            </a:r>
            <a:endParaRPr lang="fr-FR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460" name="Picture 2" descr="Casa Mila"/>
          <p:cNvPicPr/>
          <p:nvPr/>
        </p:nvPicPr>
        <p:blipFill>
          <a:blip r:embed="rId1"/>
          <a:stretch/>
        </p:blipFill>
        <p:spPr>
          <a:xfrm>
            <a:off x="107640" y="188640"/>
            <a:ext cx="914292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61" name="Rectangle 4"/>
          <p:cNvSpPr/>
          <p:nvPr/>
        </p:nvSpPr>
        <p:spPr>
          <a:xfrm>
            <a:off x="107640" y="203400"/>
            <a:ext cx="4103640" cy="431640"/>
          </a:xfrm>
          <a:prstGeom prst="rect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Gaudi et l’Art nouveau</a:t>
            </a:r>
            <a:endParaRPr lang="fr-FR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Rectangle 3"/>
          <p:cNvSpPr/>
          <p:nvPr/>
        </p:nvSpPr>
        <p:spPr>
          <a:xfrm>
            <a:off x="2195640" y="227880"/>
            <a:ext cx="4371840" cy="94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tIns="45000" rIns="90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Le mouvement moderne</a:t>
            </a:r>
            <a:endParaRPr lang="fr-FR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Robert Mallet Stevens </a:t>
            </a:r>
            <a:r>
              <a:rPr lang="fr-FR" sz="2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Villa Cavrois</a:t>
            </a:r>
            <a:endParaRPr lang="fr-FR" sz="2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463" name="Picture 2"/>
          <p:cNvPicPr/>
          <p:nvPr/>
        </p:nvPicPr>
        <p:blipFill>
          <a:blip r:embed="rId1"/>
          <a:stretch/>
        </p:blipFill>
        <p:spPr>
          <a:xfrm>
            <a:off x="20160" y="1484640"/>
            <a:ext cx="9123480" cy="4436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3600" b="0" u="none" strike="noStrike">
                <a:solidFill>
                  <a:schemeClr val="dk1"/>
                </a:solidFill>
                <a:effectLst/>
                <a:uFillTx/>
                <a:latin typeface="Modern No. 20"/>
              </a:rPr>
              <a:t>L’art difficile de la prévision : </a:t>
            </a: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Modern No. 20"/>
              </a:rPr>
              <a:t>1899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406" name="Picture 2"/>
          <p:cNvPicPr/>
          <p:nvPr/>
        </p:nvPicPr>
        <p:blipFill>
          <a:blip r:embed="rId1"/>
          <a:stretch/>
        </p:blipFill>
        <p:spPr>
          <a:xfrm>
            <a:off x="1187640" y="1700640"/>
            <a:ext cx="6931800" cy="4320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05/01/18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7C16792-C264-4625-928B-DCC2E59DAF38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/>
          </p:nvPr>
        </p:nvSpPr>
        <p:spPr>
          <a:xfrm>
            <a:off x="395640" y="980640"/>
            <a:ext cx="8229240" cy="4536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40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                        </a:t>
            </a:r>
            <a:r>
              <a:rPr lang="fr-FR" sz="4000" b="0" u="none" strike="noStrike">
                <a:solidFill>
                  <a:schemeClr val="lt1">
                    <a:lumMod val="75000"/>
                  </a:schemeClr>
                </a:solidFill>
                <a:effectLst/>
                <a:uFillTx/>
                <a:latin typeface="Berlin Sans FB"/>
              </a:rPr>
              <a:t>Plonger</a:t>
            </a:r>
            <a:endParaRPr lang="fr-FR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4000" b="0" u="none" strike="noStrike">
                <a:solidFill>
                  <a:schemeClr val="lt1">
                    <a:lumMod val="75000"/>
                  </a:schemeClr>
                </a:solidFill>
                <a:effectLst/>
                <a:uFillTx/>
                <a:latin typeface="Berlin Sans FB"/>
              </a:rPr>
              <a:t>                        Détecter</a:t>
            </a:r>
            <a:endParaRPr lang="fr-FR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1440"/>
              </a:spcBef>
              <a:buNone/>
              <a:tabLst>
                <a:tab pos="0" algn="l"/>
              </a:tabLst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                      </a:t>
            </a:r>
            <a:r>
              <a:rPr lang="fr-FR" sz="72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Refuser</a:t>
            </a:r>
            <a:endParaRPr lang="fr-FR" sz="7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879"/>
              </a:spcBef>
              <a:buNone/>
              <a:tabLst>
                <a:tab pos="0" algn="l"/>
              </a:tabLst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                      </a:t>
            </a:r>
            <a:r>
              <a:rPr lang="fr-FR" sz="4000" b="0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Berlin Sans FB"/>
              </a:rPr>
              <a:t>Anticiper</a:t>
            </a:r>
            <a:endParaRPr lang="fr-FR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4000" b="0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Berlin Sans FB"/>
              </a:rPr>
              <a:t>                        Conclure</a:t>
            </a:r>
            <a:endParaRPr lang="fr-FR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Picture 2"/>
          <p:cNvPicPr/>
          <p:nvPr/>
        </p:nvPicPr>
        <p:blipFill>
          <a:blip r:embed="rId1"/>
          <a:stretch/>
        </p:blipFill>
        <p:spPr>
          <a:xfrm>
            <a:off x="3852720" y="-19440"/>
            <a:ext cx="5290920" cy="6883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66" name="Rectangle 3"/>
          <p:cNvSpPr/>
          <p:nvPr/>
        </p:nvSpPr>
        <p:spPr>
          <a:xfrm>
            <a:off x="179640" y="620640"/>
            <a:ext cx="4176000" cy="4464000"/>
          </a:xfrm>
          <a:prstGeom prst="rect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tabula rasa </a:t>
            </a:r>
            <a:endParaRPr lang="fr-FR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p>
            <a:pPr indent="0" algn="ctr" defTabSz="914400">
              <a:buNone/>
            </a:pP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468" name="Picture 2"/>
          <p:cNvPicPr/>
          <p:nvPr/>
        </p:nvPicPr>
        <p:blipFill>
          <a:blip r:embed="rId1"/>
          <a:stretch/>
        </p:blipFill>
        <p:spPr>
          <a:xfrm>
            <a:off x="-10080" y="0"/>
            <a:ext cx="9068760" cy="6813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69" name="Rectangle 2"/>
          <p:cNvSpPr/>
          <p:nvPr/>
        </p:nvSpPr>
        <p:spPr>
          <a:xfrm>
            <a:off x="467640" y="5405760"/>
            <a:ext cx="4968360" cy="94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fr-FR" sz="227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</a:t>
            </a: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non-ville  : la ville fonctionnelle</a:t>
            </a: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Le Plan Voisin 1922</a:t>
            </a: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470" name="Picture 2"/>
          <p:cNvPicPr/>
          <p:nvPr/>
        </p:nvPicPr>
        <p:blipFill>
          <a:blip r:embed="rId2"/>
          <a:stretch/>
        </p:blipFill>
        <p:spPr>
          <a:xfrm>
            <a:off x="6343200" y="5510520"/>
            <a:ext cx="2682360" cy="1302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Rectangle 4"/>
          <p:cNvSpPr/>
          <p:nvPr/>
        </p:nvSpPr>
        <p:spPr>
          <a:xfrm>
            <a:off x="251640" y="2277000"/>
            <a:ext cx="3024000" cy="2448000"/>
          </a:xfrm>
          <a:prstGeom prst="rect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lang="fr-FR" sz="40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Pastiche-city</a:t>
            </a:r>
            <a:endParaRPr lang="fr-FR" sz="4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472" name="Picture 3"/>
          <p:cNvPicPr/>
          <p:nvPr/>
        </p:nvPicPr>
        <p:blipFill>
          <a:blip r:embed="rId1"/>
          <a:stretch/>
        </p:blipFill>
        <p:spPr>
          <a:xfrm>
            <a:off x="3852000" y="-27360"/>
            <a:ext cx="5291640" cy="68796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Rectangle 4"/>
          <p:cNvSpPr/>
          <p:nvPr/>
        </p:nvSpPr>
        <p:spPr>
          <a:xfrm>
            <a:off x="1475640" y="4581000"/>
            <a:ext cx="6984360" cy="914040"/>
          </a:xfrm>
          <a:prstGeom prst="rect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endParaRPr lang="fr-FR" sz="14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474" name="Picture 2"/>
          <p:cNvPicPr/>
          <p:nvPr/>
        </p:nvPicPr>
        <p:blipFill>
          <a:blip r:embed="rId1"/>
          <a:stretch/>
        </p:blipFill>
        <p:spPr>
          <a:xfrm>
            <a:off x="-2160" y="327240"/>
            <a:ext cx="9062640" cy="6145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5" name="Rectangle 6"/>
          <p:cNvSpPr/>
          <p:nvPr/>
        </p:nvSpPr>
        <p:spPr>
          <a:xfrm>
            <a:off x="1115640" y="5324760"/>
            <a:ext cx="6624360" cy="57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Pastiche-city : le Plessis Robinson</a:t>
            </a:r>
            <a:endParaRPr lang="fr-FR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Picture 4" descr="https://static.atlantico.fr/sites/default/files/styles/media_image_960x533/public/images/2014/04/chine_paris_0.jpg?itok=cCOCKZBq"/>
          <p:cNvPicPr/>
          <p:nvPr/>
        </p:nvPicPr>
        <p:blipFill>
          <a:blip r:embed="rId1"/>
          <a:stretch/>
        </p:blipFill>
        <p:spPr>
          <a:xfrm>
            <a:off x="-4680" y="675720"/>
            <a:ext cx="9143640" cy="5076360"/>
          </a:xfrm>
          <a:prstGeom prst="rect">
            <a:avLst/>
          </a:prstGeom>
          <a:noFill/>
          <a:ln w="0">
            <a:noFill/>
          </a:ln>
          <a:effectLst>
            <a:outerShdw dist="50760" dir="5400000" blurRad="50760" rotWithShape="0">
              <a:srgbClr val="808080"/>
            </a:outerShdw>
          </a:effectLst>
        </p:spPr>
      </p:pic>
      <p:sp>
        <p:nvSpPr>
          <p:cNvPr id="477" name="Rectangle 6"/>
          <p:cNvSpPr/>
          <p:nvPr/>
        </p:nvSpPr>
        <p:spPr>
          <a:xfrm>
            <a:off x="1547640" y="675720"/>
            <a:ext cx="2592000" cy="610920"/>
          </a:xfrm>
          <a:prstGeom prst="rect">
            <a:avLst/>
          </a:prstGeom>
          <a:noFill/>
          <a:ln w="25560">
            <a:noFill/>
          </a:ln>
          <a:effectLst>
            <a:outerShdw dist="50760" dir="5400000" blurRad="50760" rotWithShape="0">
              <a:srgbClr val="072C62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Tianducheng</a:t>
            </a: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</a:t>
            </a: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Picture 2" descr="Image associÃ©e"/>
          <p:cNvPicPr/>
          <p:nvPr/>
        </p:nvPicPr>
        <p:blipFill>
          <a:blip r:embed="rId1"/>
          <a:stretch/>
        </p:blipFill>
        <p:spPr>
          <a:xfrm>
            <a:off x="28800" y="473760"/>
            <a:ext cx="9192600" cy="5441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9" name="Rectangle 3"/>
          <p:cNvSpPr/>
          <p:nvPr/>
        </p:nvSpPr>
        <p:spPr>
          <a:xfrm>
            <a:off x="3708000" y="836640"/>
            <a:ext cx="4808160" cy="914040"/>
          </a:xfrm>
          <a:prstGeom prst="rect">
            <a:avLst/>
          </a:prstGeom>
          <a:noFill/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3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Pastiche à Puteaux</a:t>
            </a: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Rectangle 3"/>
          <p:cNvSpPr/>
          <p:nvPr/>
        </p:nvSpPr>
        <p:spPr>
          <a:xfrm>
            <a:off x="395640" y="12600"/>
            <a:ext cx="3456000" cy="7016760"/>
          </a:xfrm>
          <a:prstGeom prst="rect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lang="fr-FR" sz="5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Smart-city</a:t>
            </a:r>
            <a:endParaRPr lang="fr-FR" sz="5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481" name="Picture 3"/>
          <p:cNvPicPr/>
          <p:nvPr/>
        </p:nvPicPr>
        <p:blipFill>
          <a:blip r:embed="rId1"/>
          <a:stretch/>
        </p:blipFill>
        <p:spPr>
          <a:xfrm>
            <a:off x="3852000" y="0"/>
            <a:ext cx="5291640" cy="68796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Picture 4"/>
          <p:cNvPicPr/>
          <p:nvPr/>
        </p:nvPicPr>
        <p:blipFill>
          <a:blip r:embed="rId1"/>
          <a:stretch/>
        </p:blipFill>
        <p:spPr>
          <a:xfrm>
            <a:off x="502560" y="1052640"/>
            <a:ext cx="8586360" cy="5688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83" name="Rectangle 4"/>
          <p:cNvSpPr/>
          <p:nvPr/>
        </p:nvSpPr>
        <p:spPr>
          <a:xfrm>
            <a:off x="2339640" y="5826960"/>
            <a:ext cx="5112360" cy="914040"/>
          </a:xfrm>
          <a:prstGeom prst="rect">
            <a:avLst/>
          </a:prstGeom>
          <a:noFill/>
          <a:ln w="25560">
            <a:noFill/>
          </a:ln>
          <a:effectLst>
            <a:outerShdw dist="50760" dir="5400000" blurRad="50760" rotWithShape="0">
              <a:srgbClr val="072C62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Non-ville Dongtan, smart écocité</a:t>
            </a: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Picture 5"/>
          <p:cNvPicPr/>
          <p:nvPr/>
        </p:nvPicPr>
        <p:blipFill>
          <a:blip r:embed="rId1"/>
          <a:stretch/>
        </p:blipFill>
        <p:spPr>
          <a:xfrm>
            <a:off x="0" y="548640"/>
            <a:ext cx="9074520" cy="5997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395640" y="5517360"/>
            <a:ext cx="79754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3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Non ville : Masdar  smart -écocité</a:t>
            </a:r>
            <a:endParaRPr lang="fr-FR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/>
          </p:nvPr>
        </p:nvSpPr>
        <p:spPr>
          <a:xfrm>
            <a:off x="4644000" y="4797000"/>
            <a:ext cx="4042440" cy="1328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p>
            <a:pPr indent="0" algn="l" defTabSz="914400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408" name="Picture 2" descr="Â« GrayhoundÂ Â» a Ã©tÃ© construit en 2010 sur les plans dâun ancien lougre trois mats."/>
          <p:cNvPicPr/>
          <p:nvPr/>
        </p:nvPicPr>
        <p:blipFill>
          <a:blip r:embed="rId1"/>
          <a:stretch/>
        </p:blipFill>
        <p:spPr>
          <a:xfrm>
            <a:off x="0" y="-18000"/>
            <a:ext cx="12324600" cy="6924960"/>
          </a:xfrm>
          <a:prstGeom prst="rect">
            <a:avLst/>
          </a:prstGeom>
          <a:noFill/>
          <a:ln w="0">
            <a:noFill/>
          </a:ln>
          <a:effectLst>
            <a:outerShdw dist="50760" dir="5400000" blurRad="50760" rotWithShape="0">
              <a:srgbClr val="072C62"/>
            </a:outerShdw>
          </a:effectLst>
        </p:spPr>
      </p:pic>
      <p:sp>
        <p:nvSpPr>
          <p:cNvPr id="409" name="Organigramme : Processus 3"/>
          <p:cNvSpPr/>
          <p:nvPr/>
        </p:nvSpPr>
        <p:spPr>
          <a:xfrm>
            <a:off x="323640" y="163800"/>
            <a:ext cx="6612480" cy="1295640"/>
          </a:xfrm>
          <a:prstGeom prst="flowChartProcess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noAutofit/>
          </a:bodyPr>
          <a:p>
            <a:pPr defTabSz="914400">
              <a:lnSpc>
                <a:spcPct val="100000"/>
              </a:lnSpc>
            </a:pPr>
            <a:r>
              <a:rPr lang="fr-FR" sz="3600" b="0" i="1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Il n’est pas de vent favorable pour qui ne sait où il va…</a:t>
            </a: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                                                        Sénèque</a:t>
            </a: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Picture 2" descr="RÃ©sultat de recherche d'images pour &quot;quay side toronto&quot;"/>
          <p:cNvPicPr/>
          <p:nvPr/>
        </p:nvPicPr>
        <p:blipFill>
          <a:blip r:embed="rId1"/>
          <a:stretch/>
        </p:blipFill>
        <p:spPr>
          <a:xfrm>
            <a:off x="33120" y="260640"/>
            <a:ext cx="9038160" cy="6085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87" name="Titre 1"/>
          <p:cNvSpPr/>
          <p:nvPr/>
        </p:nvSpPr>
        <p:spPr>
          <a:xfrm>
            <a:off x="4644000" y="404640"/>
            <a:ext cx="4412160" cy="230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 defTabSz="914400">
              <a:lnSpc>
                <a:spcPct val="100000"/>
              </a:lnSpc>
            </a:pPr>
            <a:r>
              <a:rPr lang="fr-FR" sz="4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</a:t>
            </a: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Non-ville  :  </a:t>
            </a:r>
            <a:r>
              <a:rPr lang="fr-FR" sz="32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Toronto </a:t>
            </a:r>
            <a:endParaRPr lang="fr-FR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32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Quayside Waterfront</a:t>
            </a:r>
            <a:r>
              <a:rPr lang="fr-FR" sz="20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 </a:t>
            </a:r>
            <a:endParaRPr lang="fr-FR" sz="2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20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Google City</a:t>
            </a:r>
            <a:endParaRPr lang="fr-FR" sz="2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fr-FR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Image 3" descr="https://image.slidesharecdn.com/vincent-gollain-influence-digital-design-urbain-diffusion-190409075048/95/linfluence-du-digital-sur-le-design-urbain-8-1024.jpg?cb=1554797019"/>
          <p:cNvPicPr/>
          <p:nvPr/>
        </p:nvPicPr>
        <p:blipFill>
          <a:blip r:embed="rId1"/>
          <a:stretch/>
        </p:blipFill>
        <p:spPr>
          <a:xfrm>
            <a:off x="179640" y="908640"/>
            <a:ext cx="8836200" cy="5184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PlaceHolder 1"/>
          <p:cNvSpPr>
            <a:spLocks noGrp="1"/>
          </p:cNvSpPr>
          <p:nvPr>
            <p:ph/>
          </p:nvPr>
        </p:nvSpPr>
        <p:spPr>
          <a:xfrm>
            <a:off x="467640" y="908640"/>
            <a:ext cx="626436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p>
            <a:pPr indent="0" algn="l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  </a:t>
            </a:r>
            <a:r>
              <a:rPr lang="fr-FR" sz="4000" b="0" u="none" strike="noStrike">
                <a:solidFill>
                  <a:schemeClr val="lt1">
                    <a:lumMod val="75000"/>
                  </a:schemeClr>
                </a:solidFill>
                <a:effectLst/>
                <a:uFillTx/>
                <a:latin typeface="Berlin Sans FB"/>
              </a:rPr>
              <a:t>Plonger</a:t>
            </a:r>
            <a:endParaRPr lang="fr-FR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4000" b="0" u="none" strike="noStrike">
                <a:solidFill>
                  <a:schemeClr val="lt1">
                    <a:lumMod val="75000"/>
                  </a:schemeClr>
                </a:solidFill>
                <a:effectLst/>
                <a:uFillTx/>
                <a:latin typeface="Berlin Sans FB"/>
              </a:rPr>
              <a:t>  Détecter</a:t>
            </a:r>
            <a:endParaRPr lang="fr-FR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4000" b="0" u="none" strike="noStrike">
                <a:solidFill>
                  <a:schemeClr val="lt1">
                    <a:lumMod val="75000"/>
                  </a:schemeClr>
                </a:solidFill>
                <a:effectLst/>
                <a:uFillTx/>
                <a:latin typeface="Berlin Sans FB"/>
              </a:rPr>
              <a:t>  Refuser</a:t>
            </a:r>
            <a:endParaRPr lang="fr-FR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fr-FR" sz="40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  </a:t>
            </a:r>
            <a:r>
              <a:rPr lang="fr-FR" sz="80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Anticiper</a:t>
            </a:r>
            <a:endParaRPr lang="fr-FR" sz="8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40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  </a:t>
            </a:r>
            <a:r>
              <a:rPr lang="fr-FR" sz="4000" b="0" u="none" strike="noStrike">
                <a:solidFill>
                  <a:schemeClr val="lt1">
                    <a:lumMod val="65000"/>
                  </a:schemeClr>
                </a:solidFill>
                <a:effectLst/>
                <a:uFillTx/>
                <a:latin typeface="Berlin Sans FB"/>
              </a:rPr>
              <a:t>Conclure</a:t>
            </a:r>
            <a:endParaRPr lang="fr-FR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Rectangle 3"/>
          <p:cNvSpPr/>
          <p:nvPr/>
        </p:nvSpPr>
        <p:spPr>
          <a:xfrm>
            <a:off x="1331640" y="692640"/>
            <a:ext cx="6696360" cy="5184360"/>
          </a:xfrm>
          <a:prstGeom prst="rect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Quatre idées :</a:t>
            </a:r>
            <a:endParaRPr lang="fr-FR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3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La ville palimpseste</a:t>
            </a: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4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3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Des lieux aux liens</a:t>
            </a: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3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Espaces publics, espaces privés</a:t>
            </a: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3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Bâtiment solitaire ou solidaire ?</a:t>
            </a: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p>
            <a:pPr indent="0" algn="ctr" defTabSz="914400">
              <a:buNone/>
            </a:pP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9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 defTabSz="914400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493" name="Picture 2"/>
          <p:cNvPicPr/>
          <p:nvPr/>
        </p:nvPicPr>
        <p:blipFill>
          <a:blip r:embed="rId1"/>
          <a:stretch/>
        </p:blipFill>
        <p:spPr>
          <a:xfrm>
            <a:off x="0" y="-9936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4" name="Rectangle 4"/>
          <p:cNvSpPr/>
          <p:nvPr/>
        </p:nvSpPr>
        <p:spPr>
          <a:xfrm>
            <a:off x="1728000" y="5085360"/>
            <a:ext cx="5688360" cy="914040"/>
          </a:xfrm>
          <a:prstGeom prst="rect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La ville palimpseste</a:t>
            </a:r>
            <a:endParaRPr lang="fr-FR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Picture 2"/>
          <p:cNvPicPr/>
          <p:nvPr/>
        </p:nvPicPr>
        <p:blipFill>
          <a:blip r:embed="rId1"/>
          <a:stretch/>
        </p:blipFill>
        <p:spPr>
          <a:xfrm>
            <a:off x="107640" y="332640"/>
            <a:ext cx="9191520" cy="6186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6" name="Rectangle 3"/>
          <p:cNvSpPr/>
          <p:nvPr/>
        </p:nvSpPr>
        <p:spPr>
          <a:xfrm>
            <a:off x="0" y="332640"/>
            <a:ext cx="8676000" cy="76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       Des lieux                    aux liens </a:t>
            </a:r>
            <a:endParaRPr lang="fr-FR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icture 2"/>
          <p:cNvPicPr/>
          <p:nvPr/>
        </p:nvPicPr>
        <p:blipFill>
          <a:blip r:embed="rId1"/>
          <a:srcRect l="17379" t="5877" r="12826" b="2272"/>
          <a:stretch/>
        </p:blipFill>
        <p:spPr>
          <a:xfrm>
            <a:off x="-133200" y="0"/>
            <a:ext cx="9297720" cy="6857640"/>
          </a:xfrm>
          <a:prstGeom prst="rect">
            <a:avLst/>
          </a:prstGeom>
          <a:noFill/>
          <a:ln w="0">
            <a:noFill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</p:pic>
      <p:sp>
        <p:nvSpPr>
          <p:cNvPr id="498" name="Rectangle 4"/>
          <p:cNvSpPr/>
          <p:nvPr/>
        </p:nvSpPr>
        <p:spPr>
          <a:xfrm>
            <a:off x="1619640" y="188640"/>
            <a:ext cx="3671640" cy="143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lang="fr-FR" sz="4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espaces publics </a:t>
            </a:r>
            <a:endParaRPr lang="fr-FR" sz="4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4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espaces privés</a:t>
            </a:r>
            <a:endParaRPr lang="fr-FR" sz="4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Picture 2"/>
          <p:cNvPicPr/>
          <p:nvPr/>
        </p:nvPicPr>
        <p:blipFill>
          <a:blip r:embed="rId1"/>
          <a:stretch/>
        </p:blipFill>
        <p:spPr>
          <a:xfrm>
            <a:off x="2051640" y="34920"/>
            <a:ext cx="5258160" cy="1336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00" name="Picture 2"/>
          <p:cNvPicPr/>
          <p:nvPr/>
        </p:nvPicPr>
        <p:blipFill>
          <a:blip r:embed="rId2"/>
          <a:stretch/>
        </p:blipFill>
        <p:spPr>
          <a:xfrm>
            <a:off x="136080" y="1845000"/>
            <a:ext cx="8908560" cy="33357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title"/>
          </p:nvPr>
        </p:nvSpPr>
        <p:spPr>
          <a:xfrm>
            <a:off x="467640" y="274680"/>
            <a:ext cx="8218800" cy="1137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Métabolisme urbain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502" name="Picture 2"/>
          <p:cNvPicPr/>
          <p:nvPr/>
        </p:nvPicPr>
        <p:blipFill>
          <a:blip r:embed="rId1"/>
          <a:stretch/>
        </p:blipFill>
        <p:spPr>
          <a:xfrm>
            <a:off x="-15120" y="2277000"/>
            <a:ext cx="9161280" cy="3168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Rectangle 3"/>
          <p:cNvSpPr/>
          <p:nvPr/>
        </p:nvSpPr>
        <p:spPr>
          <a:xfrm>
            <a:off x="611640" y="908640"/>
            <a:ext cx="4752000" cy="4479480"/>
          </a:xfrm>
          <a:prstGeom prst="rect">
            <a:avLst/>
          </a:prstGeom>
          <a:pattFill prst="ltUpDiag">
            <a:fgClr>
              <a:srgbClr val="808080"/>
            </a:fgClr>
            <a:bgClr>
              <a:srgbClr val="BFBFBF"/>
            </a:bgClr>
          </a:patt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fr-FR" sz="9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Quelle ville demain?</a:t>
            </a:r>
            <a:endParaRPr lang="fr-FR" sz="9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6922080" y="3429000"/>
            <a:ext cx="1764360" cy="501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32500" lnSpcReduction="19999"/>
          </a:bodyPr>
          <a:p>
            <a:pPr indent="0" algn="ctr" defTabSz="914400">
              <a:lnSpc>
                <a:spcPct val="100000"/>
              </a:lnSpc>
              <a:buNone/>
            </a:pPr>
            <a:br>
              <a:rPr sz="2800"/>
            </a:br>
            <a:r>
              <a:rPr lang="fr-FR" sz="2800" b="1" u="none" strike="noStrike">
                <a:solidFill>
                  <a:schemeClr val="lt1"/>
                </a:solidFill>
                <a:effectLst/>
                <a:uFillTx/>
                <a:latin typeface="Modern No. 20"/>
              </a:rPr>
              <a:t>1973 : Cogedim a 10 ans</a:t>
            </a:r>
            <a:br>
              <a:rPr sz="2800"/>
            </a:b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411" name="Picture 2"/>
          <p:cNvPicPr/>
          <p:nvPr/>
        </p:nvPicPr>
        <p:blipFill>
          <a:blip r:embed="rId1"/>
          <a:stretch/>
        </p:blipFill>
        <p:spPr>
          <a:xfrm>
            <a:off x="1475640" y="56880"/>
            <a:ext cx="5077080" cy="6832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FD0E0A9F-1A3D-4961-9902-A4735217A98C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tangle 4"/>
          <p:cNvSpPr/>
          <p:nvPr/>
        </p:nvSpPr>
        <p:spPr>
          <a:xfrm>
            <a:off x="0" y="7200"/>
            <a:ext cx="9143640" cy="6857640"/>
          </a:xfrm>
          <a:prstGeom prst="rect">
            <a:avLst/>
          </a:prstGeom>
          <a:pattFill prst="ltUpDiag">
            <a:fgClr>
              <a:srgbClr val="BFBFBF"/>
            </a:fgClr>
            <a:bgClr>
              <a:srgbClr val="808080"/>
            </a:bgClr>
          </a:pattFill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r" defTabSz="914400">
              <a:lnSpc>
                <a:spcPct val="100000"/>
              </a:lnSpc>
            </a:pPr>
            <a:r>
              <a:rPr lang="fr-FR" sz="7200" b="1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La qualité architecturale </a:t>
            </a:r>
            <a:endParaRPr lang="fr-FR" sz="7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fr-FR" sz="7200" b="1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est celle </a:t>
            </a:r>
            <a:endParaRPr lang="fr-FR" sz="7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fr-FR" sz="7200" b="1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qui traverse </a:t>
            </a:r>
            <a:endParaRPr lang="fr-FR" sz="7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fr-FR" sz="7200" b="1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le temps</a:t>
            </a:r>
            <a:endParaRPr lang="fr-FR" sz="7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/>
          </p:cNvSpPr>
          <p:nvPr>
            <p:ph/>
          </p:nvPr>
        </p:nvSpPr>
        <p:spPr>
          <a:xfrm>
            <a:off x="0" y="116640"/>
            <a:ext cx="9108000" cy="6696360"/>
          </a:xfrm>
          <a:prstGeom prst="rect">
            <a:avLst/>
          </a:prstGeom>
          <a:pattFill prst="ltUpDiag">
            <a:fgClr>
              <a:srgbClr val="808080"/>
            </a:fgClr>
            <a:bgClr>
              <a:srgbClr val="A6A6A6"/>
            </a:bgClr>
          </a:pattFill>
          <a:ln w="0">
            <a:solidFill>
              <a:schemeClr val="lt1">
                <a:lumMod val="85000"/>
              </a:schemeClr>
            </a:solidFill>
          </a:ln>
        </p:spPr>
        <p:txBody>
          <a:bodyPr lIns="91440" tIns="45720" rIns="91440" bIns="45720" anchor="t">
            <a:normAutofit lnSpcReduction="9999"/>
          </a:bodyPr>
          <a:p>
            <a:pPr indent="0" algn="ctr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ctr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fr-FR" sz="2400" b="0" i="1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N’as-tu pas observé,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ctr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fr-FR" sz="2400" b="0" i="1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en te promenant dans cette ville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ctr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fr-FR" sz="2400" b="0" i="1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que d’entre les édifices dont elle est peuplée,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ctr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fr-FR" sz="2400" b="0" i="1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les uns sont muets,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ctr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fr-FR" sz="2400" b="0" i="1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les autres parlent, et d’autres enfin ,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ctr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fr-FR" sz="2400" b="0" i="1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qui sont les plus rares, chantent ?....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r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r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r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ctr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2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                                                                                    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ctr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ctr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ctr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2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                                                                       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r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ctr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fr-FR" sz="2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                                                                    Paul Valéry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ctr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2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                                                                              </a:t>
            </a:r>
            <a:r>
              <a:rPr lang="fr-FR" sz="2000" b="0" i="1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Eupalinos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506" name="Image 4"/>
          <p:cNvPicPr/>
          <p:nvPr/>
        </p:nvPicPr>
        <p:blipFill>
          <a:blip r:embed="rId1"/>
          <a:stretch/>
        </p:blipFill>
        <p:spPr>
          <a:xfrm>
            <a:off x="683640" y="3573000"/>
            <a:ext cx="5483880" cy="3110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07" name="Picture 2"/>
          <p:cNvPicPr/>
          <p:nvPr/>
        </p:nvPicPr>
        <p:blipFill>
          <a:blip r:embed="rId2"/>
          <a:stretch/>
        </p:blipFill>
        <p:spPr>
          <a:xfrm>
            <a:off x="6505560" y="3573000"/>
            <a:ext cx="1367640" cy="17859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Espace réservé du contenu 3"/>
          <p:cNvPicPr/>
          <p:nvPr/>
        </p:nvPicPr>
        <p:blipFill>
          <a:blip r:embed="rId1"/>
          <a:stretch/>
        </p:blipFill>
        <p:spPr>
          <a:xfrm>
            <a:off x="-9360" y="338760"/>
            <a:ext cx="9105480" cy="6168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09" name="AutoShape 2" descr="Résultat de recherche d'images pour &quot;villa winslow wright&quot;"/>
          <p:cNvSpPr/>
          <p:nvPr/>
        </p:nvSpPr>
        <p:spPr>
          <a:xfrm>
            <a:off x="-31680" y="-13644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0" name="AutoShape 4" descr="Résultat de recherche d'images pour &quot;villa winslow wright&quot;"/>
          <p:cNvSpPr/>
          <p:nvPr/>
        </p:nvSpPr>
        <p:spPr>
          <a:xfrm>
            <a:off x="120600" y="1584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1" name="Rectangle 1"/>
          <p:cNvSpPr/>
          <p:nvPr/>
        </p:nvSpPr>
        <p:spPr>
          <a:xfrm>
            <a:off x="5652000" y="476640"/>
            <a:ext cx="3600000" cy="165600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 defTabSz="914400">
              <a:lnSpc>
                <a:spcPct val="100000"/>
              </a:lnSpc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Frank Llyod Wrigh</a:t>
            </a:r>
            <a:endParaRPr lang="fr-FR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FFFFFF"/>
              </a:buClr>
              <a:buFont typeface="OpenSymbol"/>
              <a:buAutoNum type="arabicPlain" startAt="1895"/>
            </a:pPr>
            <a:r>
              <a:rPr lang="fr-FR" sz="2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 Villa Windslow </a:t>
            </a:r>
            <a:endParaRPr lang="fr-FR" sz="2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Forest River(Illinois) </a:t>
            </a:r>
            <a:endParaRPr lang="fr-FR" sz="2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fr-FR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0" dur="indefinite" restart="never" nodeType="tmRoot">
          <p:childTnLst>
            <p:seq>
              <p:cTn id="31" dur="indefinite" nodeType="mainSeq">
                <p:childTnLst>
                  <p:par>
                    <p:cTn id="32" fill="hold" nodeType="clickEffect">
                      <p:stCondLst>
                        <p:cond delay="indefinite"/>
                      </p:stCondLst>
                      <p:childTnLst>
                        <p:par>
                          <p:cTn id="3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fill="hold" nodeType="clickEffect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8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4" descr="http://www.antiqbrocdelatour.com/Les-collections/voitures-anciennes/1-images/Panhard%20et%20Levassor%20A1.jpg"/>
          <p:cNvPicPr/>
          <p:nvPr/>
        </p:nvPicPr>
        <p:blipFill>
          <a:blip r:embed="rId1"/>
          <a:stretch/>
        </p:blipFill>
        <p:spPr>
          <a:xfrm>
            <a:off x="1115640" y="18720"/>
            <a:ext cx="7416360" cy="6883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3" name="Rectangle 1"/>
          <p:cNvSpPr/>
          <p:nvPr/>
        </p:nvSpPr>
        <p:spPr>
          <a:xfrm>
            <a:off x="1259640" y="260640"/>
            <a:ext cx="4752000" cy="1393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 defTabSz="914400">
              <a:lnSpc>
                <a:spcPct val="100000"/>
              </a:lnSpc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Panhard et Levassor A1</a:t>
            </a: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2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1895</a:t>
            </a:r>
            <a:endParaRPr lang="fr-FR" sz="2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 </a:t>
            </a:r>
            <a:br>
              <a:rPr sz="1800"/>
            </a:br>
            <a:r>
              <a:rPr lang="fr-FR" sz="1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Vitesse de pointe de 30 km/h</a:t>
            </a:r>
            <a:r>
              <a:rPr lang="fr-FR" sz="1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.</a:t>
            </a:r>
            <a:endParaRPr lang="fr-FR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fr-FR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>
                <p:childTnLst>
                  <p:par>
                    <p:cTn id="41" fill="hold" nodeType="clickEffect">
                      <p:stCondLst>
                        <p:cond delay="indefinite"/>
                      </p:stCondLst>
                      <p:childTnLst>
                        <p:par>
                          <p:cTn id="4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fill="hold" nodeType="clickEffect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45" dur="2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Picture 10" descr="rue du theatre"/>
          <p:cNvPicPr/>
          <p:nvPr/>
        </p:nvPicPr>
        <p:blipFill>
          <a:blip r:embed="rId1"/>
          <a:srcRect l="0" t="-1154" r="0" b="-1154"/>
          <a:stretch/>
        </p:blipFill>
        <p:spPr>
          <a:xfrm>
            <a:off x="-324720" y="-126720"/>
            <a:ext cx="10430280" cy="6984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5" name="Rectangle 5"/>
          <p:cNvSpPr/>
          <p:nvPr/>
        </p:nvSpPr>
        <p:spPr>
          <a:xfrm>
            <a:off x="4428000" y="1917000"/>
            <a:ext cx="3960000" cy="914040"/>
          </a:xfrm>
          <a:prstGeom prst="rect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endParaRPr lang="fr-F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516" name="Rectangle 7"/>
          <p:cNvSpPr/>
          <p:nvPr/>
        </p:nvSpPr>
        <p:spPr>
          <a:xfrm>
            <a:off x="6516360" y="0"/>
            <a:ext cx="3240000" cy="914040"/>
          </a:xfrm>
          <a:prstGeom prst="rect">
            <a:avLst/>
          </a:prstGeom>
          <a:noFill/>
          <a:ln w="25560">
            <a:noFill/>
          </a:ln>
          <a:effectLst>
            <a:outerShdw dist="50760" dir="5400000" blurRad="50760" rotWithShape="0">
              <a:srgbClr val="072C62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4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1. objet</a:t>
            </a:r>
            <a:endParaRPr lang="fr-FR" sz="4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6" dur="indefinite" restart="never" nodeType="tmRoot">
          <p:childTnLst>
            <p:seq>
              <p:cTn id="47" dur="indefinite" nodeType="mainSeq"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Image 7"/>
          <p:cNvPicPr/>
          <p:nvPr/>
        </p:nvPicPr>
        <p:blipFill>
          <a:blip r:embed="rId1"/>
          <a:stretch/>
        </p:blipFill>
        <p:spPr>
          <a:xfrm>
            <a:off x="0" y="692640"/>
            <a:ext cx="9183240" cy="5832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8" name="Rectangle 10"/>
          <p:cNvSpPr/>
          <p:nvPr/>
        </p:nvSpPr>
        <p:spPr>
          <a:xfrm>
            <a:off x="1619640" y="126720"/>
            <a:ext cx="5184360" cy="456840"/>
          </a:xfrm>
          <a:prstGeom prst="rect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4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2. Flexibilité des usages</a:t>
            </a:r>
            <a:endParaRPr lang="fr-FR" sz="4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2" dur="indefinite" restart="never" nodeType="tmRoot">
          <p:childTnLst>
            <p:seq>
              <p:cTn id="53" dur="indefinite" nodeType="mainSeq"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Image 8"/>
          <p:cNvPicPr/>
          <p:nvPr/>
        </p:nvPicPr>
        <p:blipFill>
          <a:blip r:embed="rId1"/>
          <a:stretch/>
        </p:blipFill>
        <p:spPr>
          <a:xfrm>
            <a:off x="102240" y="1989000"/>
            <a:ext cx="9041400" cy="3600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chemeClr val="lt1">
              <a:lumMod val="75000"/>
            </a:schemeClr>
          </a:solidFill>
          <a:ln w="0">
            <a:noFill/>
          </a:ln>
        </p:spPr>
        <p:txBody>
          <a:bodyPr lIns="91440" tIns="45720" rIns="9144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3. Composant de la ville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8" dur="indefinite" restart="never" nodeType="tmRoot">
          <p:childTnLst>
            <p:seq>
              <p:cTn id="59" dur="indefinite" nodeType="mainSeq">
                <p:childTnLst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Picture 4"/>
          <p:cNvPicPr/>
          <p:nvPr/>
        </p:nvPicPr>
        <p:blipFill>
          <a:blip r:embed="rId1"/>
          <a:srcRect l="-6165" t="0" r="0" b="0"/>
          <a:stretch/>
        </p:blipFill>
        <p:spPr>
          <a:xfrm>
            <a:off x="-545040" y="20520"/>
            <a:ext cx="970740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2" name="Rectangle 3"/>
          <p:cNvSpPr/>
          <p:nvPr/>
        </p:nvSpPr>
        <p:spPr>
          <a:xfrm>
            <a:off x="1691640" y="4509000"/>
            <a:ext cx="5904360" cy="914040"/>
          </a:xfrm>
          <a:prstGeom prst="rect">
            <a:avLst/>
          </a:prstGeom>
          <a:noFill/>
          <a:ln w="25560">
            <a:noFill/>
          </a:ln>
          <a:effectLst>
            <a:outerShdw dist="38160" dir="0" blurRad="50760" rotWithShape="0">
              <a:srgbClr val="000000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Dialogue sans pastiche    Paris 13°</a:t>
            </a:r>
            <a:endParaRPr lang="fr-FR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Picture 4" descr="Manchester"/>
          <p:cNvPicPr/>
          <p:nvPr/>
        </p:nvPicPr>
        <p:blipFill>
          <a:blip r:embed="rId1"/>
          <a:stretch/>
        </p:blipFill>
        <p:spPr>
          <a:xfrm>
            <a:off x="39240" y="-99360"/>
            <a:ext cx="9137880" cy="6857640"/>
          </a:xfrm>
          <a:prstGeom prst="rect">
            <a:avLst/>
          </a:prstGeom>
          <a:noFill/>
          <a:ln cap="rnd" w="0">
            <a:solidFill>
              <a:srgbClr val="000000"/>
            </a:solidFill>
          </a:ln>
          <a:effectLst>
            <a:glow rad="63360">
              <a:srgbClr val="FFFFFF">
                <a:alpha val="0"/>
              </a:srgbClr>
            </a:glow>
            <a:outerShdw dist="38160" dir="0" rotWithShape="0">
              <a:srgbClr val="000000">
                <a:alpha val="0"/>
              </a:srgbClr>
            </a:outerShdw>
          </a:effectLst>
        </p:spPr>
      </p:pic>
      <p:sp>
        <p:nvSpPr>
          <p:cNvPr id="524" name="Rectangle 7"/>
          <p:cNvSpPr/>
          <p:nvPr/>
        </p:nvSpPr>
        <p:spPr>
          <a:xfrm>
            <a:off x="827640" y="116640"/>
            <a:ext cx="8316000" cy="914040"/>
          </a:xfrm>
          <a:prstGeom prst="rect">
            <a:avLst/>
          </a:prstGeom>
          <a:noFill/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Dialogue sans pastiche : Manchester</a:t>
            </a:r>
            <a:endParaRPr lang="fr-FR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Picture 2" descr="RÃ©sultat de recherche d'images pour &quot;changer de lunettes&quot;"/>
          <p:cNvPicPr/>
          <p:nvPr/>
        </p:nvPicPr>
        <p:blipFill>
          <a:blip r:embed="rId1"/>
          <a:srcRect l="12345" t="3292" r="11990" b="0"/>
          <a:stretch/>
        </p:blipFill>
        <p:spPr>
          <a:xfrm>
            <a:off x="-63720" y="0"/>
            <a:ext cx="92073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6" name="Rectangle 3"/>
          <p:cNvSpPr/>
          <p:nvPr/>
        </p:nvSpPr>
        <p:spPr>
          <a:xfrm>
            <a:off x="179640" y="404640"/>
            <a:ext cx="9121680" cy="914040"/>
          </a:xfrm>
          <a:prstGeom prst="rect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4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Changer de               perspective</a:t>
            </a:r>
            <a:endParaRPr lang="fr-FR" sz="4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27" name="Rectangle 4"/>
          <p:cNvSpPr/>
          <p:nvPr/>
        </p:nvSpPr>
        <p:spPr>
          <a:xfrm>
            <a:off x="179640" y="5157360"/>
            <a:ext cx="8712720" cy="914040"/>
          </a:xfrm>
          <a:prstGeom prst="rect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4800" b="0" u="none" strike="noStrike">
                <a:solidFill>
                  <a:srgbClr val="006666"/>
                </a:solidFill>
                <a:effectLst/>
                <a:uFillTx/>
                <a:latin typeface="Berlin Sans FB"/>
              </a:rPr>
              <a:t>De la forme               aux flux</a:t>
            </a:r>
            <a:endParaRPr lang="fr-FR" sz="4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Picture 2" descr="Afficher l’image source"/>
          <p:cNvPicPr/>
          <p:nvPr/>
        </p:nvPicPr>
        <p:blipFill>
          <a:blip r:embed="rId1"/>
          <a:stretch/>
        </p:blipFill>
        <p:spPr>
          <a:xfrm>
            <a:off x="1128600" y="0"/>
            <a:ext cx="6884640" cy="6857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Picture 6" descr="Planification d infrastructure de ville de bureau infographic"/>
          <p:cNvPicPr/>
          <p:nvPr/>
        </p:nvPicPr>
        <p:blipFill>
          <a:blip r:embed="rId1"/>
          <a:stretch/>
        </p:blipFill>
        <p:spPr>
          <a:xfrm>
            <a:off x="1691640" y="118440"/>
            <a:ext cx="6048360" cy="6621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29" name="Picture 2"/>
          <p:cNvPicPr/>
          <p:nvPr/>
        </p:nvPicPr>
        <p:blipFill>
          <a:blip r:embed="rId2"/>
          <a:stretch/>
        </p:blipFill>
        <p:spPr>
          <a:xfrm>
            <a:off x="683640" y="-171360"/>
            <a:ext cx="3384000" cy="8600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Picture 2"/>
          <p:cNvPicPr/>
          <p:nvPr/>
        </p:nvPicPr>
        <p:blipFill>
          <a:blip r:embed="rId1"/>
          <a:stretch/>
        </p:blipFill>
        <p:spPr>
          <a:xfrm>
            <a:off x="539640" y="42840"/>
            <a:ext cx="8169480" cy="6805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31" name="Picture 3"/>
          <p:cNvPicPr/>
          <p:nvPr/>
        </p:nvPicPr>
        <p:blipFill>
          <a:blip r:embed="rId2"/>
          <a:stretch/>
        </p:blipFill>
        <p:spPr>
          <a:xfrm>
            <a:off x="251640" y="0"/>
            <a:ext cx="3995640" cy="520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/>
          </p:nvPr>
        </p:nvSpPr>
        <p:spPr>
          <a:xfrm>
            <a:off x="457200" y="548640"/>
            <a:ext cx="6490800" cy="5577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40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 </a:t>
            </a:r>
            <a:r>
              <a:rPr lang="fr-FR" sz="4000" b="0" u="none" strike="noStrike">
                <a:solidFill>
                  <a:schemeClr val="lt1">
                    <a:lumMod val="75000"/>
                  </a:schemeClr>
                </a:solidFill>
                <a:effectLst/>
                <a:uFillTx/>
                <a:latin typeface="Berlin Sans FB"/>
              </a:rPr>
              <a:t>Plonger</a:t>
            </a:r>
            <a:endParaRPr lang="fr-FR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4000" b="0" u="none" strike="noStrike">
                <a:solidFill>
                  <a:schemeClr val="lt1">
                    <a:lumMod val="75000"/>
                  </a:schemeClr>
                </a:solidFill>
                <a:effectLst/>
                <a:uFillTx/>
                <a:latin typeface="Berlin Sans FB"/>
              </a:rPr>
              <a:t> Détecter</a:t>
            </a:r>
            <a:endParaRPr lang="fr-FR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4000" b="0" u="none" strike="noStrike">
                <a:solidFill>
                  <a:schemeClr val="lt1">
                    <a:lumMod val="75000"/>
                  </a:schemeClr>
                </a:solidFill>
                <a:effectLst/>
                <a:uFillTx/>
                <a:latin typeface="Berlin Sans FB"/>
              </a:rPr>
              <a:t> Refuser</a:t>
            </a:r>
            <a:endParaRPr lang="fr-FR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4000" b="0" u="none" strike="noStrike">
                <a:solidFill>
                  <a:schemeClr val="lt1">
                    <a:lumMod val="75000"/>
                  </a:schemeClr>
                </a:solidFill>
                <a:effectLst/>
                <a:uFillTx/>
                <a:latin typeface="Berlin Sans FB"/>
              </a:rPr>
              <a:t> Anticiper</a:t>
            </a:r>
            <a:endParaRPr lang="fr-FR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1440"/>
              </a:spcBef>
              <a:buNone/>
              <a:tabLst>
                <a:tab pos="0" algn="l"/>
              </a:tabLst>
            </a:pPr>
            <a:r>
              <a:rPr lang="fr-FR" sz="48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                    </a:t>
            </a:r>
            <a:r>
              <a:rPr lang="fr-FR" sz="72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Conclure</a:t>
            </a:r>
            <a:endParaRPr lang="fr-FR" sz="7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Picture 2" descr="http://image1.larep.fr/photoSRC/VVNUJ1paUTgIBhVOCRAHHQ4zRSkXaldfVR5dW1sXVA49/1699655.jpeg"/>
          <p:cNvPicPr/>
          <p:nvPr/>
        </p:nvPicPr>
        <p:blipFill>
          <a:blip r:embed="rId1"/>
          <a:stretch/>
        </p:blipFill>
        <p:spPr>
          <a:xfrm>
            <a:off x="1800" y="2880"/>
            <a:ext cx="9179280" cy="6861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34" name="Rectangle 7"/>
          <p:cNvSpPr/>
          <p:nvPr/>
        </p:nvSpPr>
        <p:spPr>
          <a:xfrm>
            <a:off x="3209760" y="1340640"/>
            <a:ext cx="5535000" cy="2952000"/>
          </a:xfrm>
          <a:prstGeom prst="rect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lang="fr-FR" sz="3200" b="0" u="none" strike="noStrike">
                <a:solidFill>
                  <a:srgbClr val="FFFFFF"/>
                </a:solidFill>
                <a:effectLst/>
                <a:uFillTx/>
                <a:latin typeface="Berlin Sans FB"/>
              </a:rPr>
              <a:t>Pour conclure :</a:t>
            </a:r>
            <a:endParaRPr lang="fr-FR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3600" b="0" u="none" strike="noStrike">
                <a:solidFill>
                  <a:srgbClr val="FFFFFF"/>
                </a:solidFill>
                <a:effectLst/>
                <a:uFillTx/>
                <a:latin typeface="Berlin Sans FB"/>
              </a:rPr>
              <a:t>1. </a:t>
            </a:r>
            <a:r>
              <a:rPr lang="fr-FR" sz="3200" b="0" u="none" strike="noStrike">
                <a:solidFill>
                  <a:srgbClr val="FFFFFF"/>
                </a:solidFill>
                <a:effectLst/>
                <a:uFillTx/>
                <a:latin typeface="Berlin Sans FB"/>
              </a:rPr>
              <a:t>Bourrée de complexe</a:t>
            </a:r>
            <a:endParaRPr lang="fr-FR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3200" b="0" u="none" strike="noStrike">
                <a:solidFill>
                  <a:srgbClr val="FFFFFF"/>
                </a:solidFill>
                <a:effectLst/>
                <a:uFillTx/>
                <a:latin typeface="Berlin Sans FB"/>
              </a:rPr>
              <a:t>2. Des espaces enveloppés</a:t>
            </a:r>
            <a:endParaRPr lang="fr-FR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3200" b="0" u="none" strike="noStrike">
                <a:solidFill>
                  <a:srgbClr val="FFFFFF"/>
                </a:solidFill>
                <a:effectLst/>
                <a:uFillTx/>
                <a:latin typeface="Berlin Sans FB"/>
              </a:rPr>
              <a:t>3. Ville ou vil.e ?</a:t>
            </a:r>
            <a:endParaRPr lang="fr-FR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Picture 5"/>
          <p:cNvPicPr/>
          <p:nvPr/>
        </p:nvPicPr>
        <p:blipFill>
          <a:blip r:embed="rId1"/>
          <a:stretch/>
        </p:blipFill>
        <p:spPr>
          <a:xfrm>
            <a:off x="4128120" y="4167720"/>
            <a:ext cx="5031360" cy="2410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36" name="Rectangle 3"/>
          <p:cNvSpPr/>
          <p:nvPr/>
        </p:nvSpPr>
        <p:spPr>
          <a:xfrm>
            <a:off x="395640" y="1196640"/>
            <a:ext cx="2952000" cy="1007640"/>
          </a:xfrm>
          <a:prstGeom prst="rect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Très  compliqué</a:t>
            </a:r>
            <a:endParaRPr lang="fr-FR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537" name="Picture 8"/>
          <p:cNvPicPr/>
          <p:nvPr/>
        </p:nvPicPr>
        <p:blipFill>
          <a:blip r:embed="rId2"/>
          <a:stretch/>
        </p:blipFill>
        <p:spPr>
          <a:xfrm>
            <a:off x="511560" y="4167720"/>
            <a:ext cx="3616200" cy="2410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38" name="Rectangle 4"/>
          <p:cNvSpPr/>
          <p:nvPr/>
        </p:nvSpPr>
        <p:spPr>
          <a:xfrm>
            <a:off x="1619640" y="5229360"/>
            <a:ext cx="4824000" cy="647640"/>
          </a:xfrm>
          <a:prstGeom prst="rect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3200" b="0" u="none" strike="noStrike">
                <a:solidFill>
                  <a:schemeClr val="lt2">
                    <a:lumMod val="50000"/>
                  </a:schemeClr>
                </a:solidFill>
                <a:effectLst/>
                <a:uFillTx/>
                <a:latin typeface="Berlin Sans FB"/>
              </a:rPr>
              <a:t>Complexité</a:t>
            </a: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   du vivant</a:t>
            </a:r>
            <a:endParaRPr lang="fr-FR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539" name="Picture 11"/>
          <p:cNvPicPr/>
          <p:nvPr/>
        </p:nvPicPr>
        <p:blipFill>
          <a:blip r:embed="rId3"/>
          <a:stretch/>
        </p:blipFill>
        <p:spPr>
          <a:xfrm>
            <a:off x="3636000" y="116640"/>
            <a:ext cx="5297400" cy="3744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Picture 5" descr="RÃ©sultat de recherche d'images pour &quot;lao tseu statue&quot;"/>
          <p:cNvPicPr/>
          <p:nvPr/>
        </p:nvPicPr>
        <p:blipFill>
          <a:blip r:embed="rId1"/>
          <a:srcRect l="6416" t="7625" r="9402" b="-620"/>
          <a:stretch/>
        </p:blipFill>
        <p:spPr>
          <a:xfrm>
            <a:off x="0" y="0"/>
            <a:ext cx="909252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41" name="Rectangle 5"/>
          <p:cNvSpPr/>
          <p:nvPr/>
        </p:nvSpPr>
        <p:spPr>
          <a:xfrm>
            <a:off x="3420000" y="5229360"/>
            <a:ext cx="4536000" cy="914040"/>
          </a:xfrm>
          <a:prstGeom prst="rect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endParaRPr lang="fr-FR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542" name="Rectangle 6"/>
          <p:cNvSpPr/>
          <p:nvPr/>
        </p:nvSpPr>
        <p:spPr>
          <a:xfrm>
            <a:off x="683640" y="5274000"/>
            <a:ext cx="8352720" cy="1583640"/>
          </a:xfrm>
          <a:prstGeom prst="rect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2000" b="0" i="1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Les récipients sont fabriqués avec de l’argile, mais c’est le vide à l’intérieur qui fait l’essence du récipient </a:t>
            </a:r>
            <a:endParaRPr lang="fr-FR" sz="2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                                                                                                         Lao Tseu</a:t>
            </a:r>
            <a:endParaRPr lang="fr-FR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Et il est plus facile de parler de vase que du vide enveloppé…</a:t>
            </a:r>
            <a:endParaRPr lang="fr-FR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Picture 2"/>
          <p:cNvPicPr/>
          <p:nvPr/>
        </p:nvPicPr>
        <p:blipFill>
          <a:blip r:embed="rId1"/>
          <a:stretch/>
        </p:blipFill>
        <p:spPr>
          <a:xfrm>
            <a:off x="0" y="737280"/>
            <a:ext cx="9190080" cy="6120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44" name="Titre 1"/>
          <p:cNvSpPr/>
          <p:nvPr/>
        </p:nvSpPr>
        <p:spPr>
          <a:xfrm>
            <a:off x="1924560" y="44640"/>
            <a:ext cx="5184360" cy="1142640"/>
          </a:xfrm>
          <a:prstGeom prst="rect">
            <a:avLst/>
          </a:prstGeom>
          <a:noFill/>
          <a:ln w="0">
            <a:noFill/>
          </a:ln>
          <a:effectLst>
            <a:glow rad="139680">
              <a:srgbClr val="071018">
                <a:alpha val="40000"/>
              </a:srgbClr>
            </a:glow>
            <a:outerShdw dist="37674" dir="2700000" blurRad="50760" rotWithShape="0">
              <a:srgbClr val="000000">
                <a:alpha val="40000"/>
              </a:srgbClr>
            </a:outerShdw>
            <a:softEdge rad="1015920"/>
          </a:effectLst>
        </p:spPr>
        <p:style>
          <a:lnRef idx="0"/>
          <a:fillRef idx="0"/>
          <a:effectRef idx="0"/>
          <a:fontRef idx="minor"/>
        </p:style>
        <p:txBody>
          <a:bodyPr numCol="1" spcCol="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60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La ville genrée</a:t>
            </a:r>
            <a:endParaRPr lang="fr-FR" sz="6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/>
          </p:nvPr>
        </p:nvSpPr>
        <p:spPr>
          <a:xfrm>
            <a:off x="2627640" y="2133000"/>
            <a:ext cx="5616360" cy="295200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numCol="1" spcCol="0" lIns="91440" tIns="45720" rIns="91440" bIns="45720" anchor="t">
            <a:noAutofit/>
          </a:bodyPr>
          <a:p>
            <a:pPr indent="0" algn="l">
              <a:lnSpc>
                <a:spcPct val="100000"/>
              </a:lnSpc>
              <a:spcBef>
                <a:spcPts val="720"/>
              </a:spcBef>
              <a:buNone/>
              <a:tabLst>
                <a:tab pos="0" algn="l"/>
              </a:tabLst>
            </a:pPr>
            <a:r>
              <a:rPr lang="fr-FR" sz="3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Sur </a:t>
            </a:r>
            <a:r>
              <a:rPr lang="fr-FR" sz="36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6 450  </a:t>
            </a:r>
            <a:r>
              <a:rPr lang="fr-FR" sz="3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voies publiques  </a:t>
            </a:r>
            <a:endParaRPr lang="fr-FR" sz="3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fr-FR" sz="40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173</a:t>
            </a:r>
            <a:r>
              <a:rPr lang="fr-FR" sz="40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 </a:t>
            </a:r>
            <a:r>
              <a:rPr lang="fr-FR" sz="4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rues </a:t>
            </a:r>
            <a:r>
              <a:rPr lang="fr-FR" sz="3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portent un nom de femme</a:t>
            </a:r>
            <a:endParaRPr lang="fr-FR" sz="3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spcBef>
                <a:spcPts val="720"/>
              </a:spcBef>
              <a:buNone/>
              <a:tabLst>
                <a:tab pos="0" algn="l"/>
              </a:tabLst>
            </a:pPr>
            <a:r>
              <a:rPr lang="fr-FR" sz="36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&lt;  3% </a:t>
            </a:r>
            <a:r>
              <a:rPr lang="fr-FR" sz="3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du total </a:t>
            </a: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...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546" name="Picture 2" descr="RÃ©sultat de recherche d'images pour &quot;aparis montand&quot;"/>
          <p:cNvPicPr/>
          <p:nvPr/>
        </p:nvPicPr>
        <p:blipFill>
          <a:blip r:embed="rId1"/>
          <a:stretch/>
        </p:blipFill>
        <p:spPr>
          <a:xfrm>
            <a:off x="395640" y="2349000"/>
            <a:ext cx="1856160" cy="2304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/>
          </p:nvPr>
        </p:nvSpPr>
        <p:spPr>
          <a:xfrm>
            <a:off x="2555640" y="1389240"/>
            <a:ext cx="2187360" cy="585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tIns="45720" rIns="91440" bIns="45720" anchor="t">
            <a:noAutofit/>
          </a:bodyPr>
          <a:p>
            <a:pPr indent="0" algn="l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endParaRPr lang="fr-FR" sz="2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br>
              <a:rPr sz="2000"/>
            </a:b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548" name="Picture 2"/>
          <p:cNvPicPr/>
          <p:nvPr/>
        </p:nvPicPr>
        <p:blipFill>
          <a:blip r:embed="rId1"/>
          <a:stretch/>
        </p:blipFill>
        <p:spPr>
          <a:xfrm>
            <a:off x="2843640" y="1342800"/>
            <a:ext cx="3168000" cy="1774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49" name="Picture 3"/>
          <p:cNvPicPr/>
          <p:nvPr/>
        </p:nvPicPr>
        <p:blipFill>
          <a:blip r:embed="rId2"/>
          <a:stretch/>
        </p:blipFill>
        <p:spPr>
          <a:xfrm>
            <a:off x="7315200" y="3230640"/>
            <a:ext cx="1441440" cy="1922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50" name="Picture 4"/>
          <p:cNvPicPr/>
          <p:nvPr/>
        </p:nvPicPr>
        <p:blipFill>
          <a:blip r:embed="rId3"/>
          <a:stretch/>
        </p:blipFill>
        <p:spPr>
          <a:xfrm>
            <a:off x="40320" y="2117520"/>
            <a:ext cx="2169360" cy="1202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51" name="Picture 5"/>
          <p:cNvPicPr/>
          <p:nvPr/>
        </p:nvPicPr>
        <p:blipFill>
          <a:blip r:embed="rId4"/>
          <a:stretch/>
        </p:blipFill>
        <p:spPr>
          <a:xfrm>
            <a:off x="40320" y="5207760"/>
            <a:ext cx="2169360" cy="1220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52" name="Picture 6"/>
          <p:cNvPicPr/>
          <p:nvPr/>
        </p:nvPicPr>
        <p:blipFill>
          <a:blip r:embed="rId5"/>
          <a:stretch/>
        </p:blipFill>
        <p:spPr>
          <a:xfrm>
            <a:off x="40320" y="3484800"/>
            <a:ext cx="2195280" cy="1646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53" name="Picture 7"/>
          <p:cNvPicPr/>
          <p:nvPr/>
        </p:nvPicPr>
        <p:blipFill>
          <a:blip r:embed="rId6"/>
          <a:stretch/>
        </p:blipFill>
        <p:spPr>
          <a:xfrm>
            <a:off x="7299720" y="2061000"/>
            <a:ext cx="1472040" cy="1082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54" name="Picture 8"/>
          <p:cNvPicPr/>
          <p:nvPr/>
        </p:nvPicPr>
        <p:blipFill>
          <a:blip r:embed="rId7"/>
          <a:stretch/>
        </p:blipFill>
        <p:spPr>
          <a:xfrm>
            <a:off x="7315200" y="5229360"/>
            <a:ext cx="1473120" cy="1104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55" name="Picture 10"/>
          <p:cNvPicPr/>
          <p:nvPr/>
        </p:nvPicPr>
        <p:blipFill>
          <a:blip r:embed="rId8"/>
          <a:stretch/>
        </p:blipFill>
        <p:spPr>
          <a:xfrm>
            <a:off x="2282400" y="3244320"/>
            <a:ext cx="4927680" cy="3183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56" name="Rectangle 1"/>
          <p:cNvSpPr/>
          <p:nvPr/>
        </p:nvSpPr>
        <p:spPr>
          <a:xfrm>
            <a:off x="1475640" y="103680"/>
            <a:ext cx="5688360" cy="91404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</a:ln>
          <a:effectLst>
            <a:outerShdw dist="50760" dir="5400000" blurRad="50760" rotWithShape="0">
              <a:srgbClr val="000000"/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Et </a:t>
            </a:r>
            <a:r>
              <a:rPr lang="fr-FR" sz="2400" b="0" u="none" strike="noStrike">
                <a:solidFill>
                  <a:srgbClr val="FF66CC"/>
                </a:solidFill>
                <a:effectLst/>
                <a:uFillTx/>
                <a:latin typeface="Arial"/>
              </a:rPr>
              <a:t>une</a:t>
            </a:r>
            <a:r>
              <a:rPr lang="fr-FR" sz="2400" b="0" u="none" strike="noStrike">
                <a:solidFill>
                  <a:srgbClr val="CC00FF"/>
                </a:solidFill>
                <a:effectLst/>
                <a:uFillTx/>
                <a:latin typeface="Arial"/>
              </a:rPr>
              <a:t> </a:t>
            </a:r>
            <a:r>
              <a:rPr lang="fr-FR" sz="24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station de métro….</a:t>
            </a:r>
            <a:endParaRPr lang="fr-FR" sz="2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2400" b="0" u="none" strike="noStrike">
                <a:solidFill>
                  <a:srgbClr val="FF66CC"/>
                </a:solidFill>
                <a:effectLst/>
                <a:uFillTx/>
                <a:latin typeface="Arial"/>
              </a:rPr>
              <a:t>sur</a:t>
            </a:r>
            <a:r>
              <a:rPr lang="fr-FR" sz="2400" b="0" u="none" strike="noStrike">
                <a:solidFill>
                  <a:srgbClr val="CC00FF"/>
                </a:solidFill>
                <a:effectLst/>
                <a:uFillTx/>
                <a:latin typeface="Arial"/>
              </a:rPr>
              <a:t> </a:t>
            </a:r>
            <a:r>
              <a:rPr lang="fr-FR" sz="2400" b="0" u="none" strike="noStrike">
                <a:solidFill>
                  <a:srgbClr val="FF66CC"/>
                </a:solidFill>
                <a:effectLst/>
                <a:uFillTx/>
                <a:latin typeface="Arial"/>
              </a:rPr>
              <a:t>302</a:t>
            </a:r>
            <a:endParaRPr lang="fr-FR" sz="2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Picture 2"/>
          <p:cNvPicPr/>
          <p:nvPr/>
        </p:nvPicPr>
        <p:blipFill>
          <a:blip r:embed="rId1"/>
          <a:stretch/>
        </p:blipFill>
        <p:spPr>
          <a:xfrm>
            <a:off x="107640" y="24480"/>
            <a:ext cx="8921160" cy="6716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5570640" y="2853000"/>
            <a:ext cx="2952000" cy="3672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p>
            <a:pPr indent="0" algn="r" defTabSz="914400">
              <a:lnSpc>
                <a:spcPct val="100000"/>
              </a:lnSpc>
              <a:buNone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…territoriale</a:t>
            </a:r>
            <a:br>
              <a:rPr sz="3200"/>
            </a:b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…sociologique</a:t>
            </a:r>
            <a:br>
              <a:rPr sz="3200"/>
            </a:b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…économique</a:t>
            </a:r>
            <a:br>
              <a:rPr sz="3200"/>
            </a:b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…architecturale</a:t>
            </a:r>
            <a:br>
              <a:rPr sz="3200"/>
            </a:b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…technique</a:t>
            </a:r>
            <a:br>
              <a:rPr sz="3200"/>
            </a:b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…règlementaire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414" name="Picture 2"/>
          <p:cNvPicPr/>
          <p:nvPr/>
        </p:nvPicPr>
        <p:blipFill>
          <a:blip r:embed="rId1"/>
          <a:stretch/>
        </p:blipFill>
        <p:spPr>
          <a:xfrm>
            <a:off x="395640" y="908640"/>
            <a:ext cx="5317200" cy="4608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5" name="Picture 2"/>
          <p:cNvPicPr/>
          <p:nvPr/>
        </p:nvPicPr>
        <p:blipFill>
          <a:blip r:embed="rId2"/>
          <a:stretch/>
        </p:blipFill>
        <p:spPr>
          <a:xfrm>
            <a:off x="6300360" y="332640"/>
            <a:ext cx="2232000" cy="2232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05/01/18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8CF50B48-627C-4406-AB43-2C18A8095658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/>
          </p:nvPr>
        </p:nvSpPr>
        <p:spPr>
          <a:xfrm>
            <a:off x="2339640" y="836640"/>
            <a:ext cx="525636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p>
            <a:pPr indent="0" algn="l" defTabSz="914400">
              <a:lnSpc>
                <a:spcPct val="100000"/>
              </a:lnSpc>
              <a:spcBef>
                <a:spcPts val="1440"/>
              </a:spcBef>
              <a:buNone/>
              <a:tabLst>
                <a:tab pos="0" algn="l"/>
              </a:tabLst>
            </a:pPr>
            <a:r>
              <a:rPr lang="fr-FR" sz="4000" b="0" u="none" strike="noStrike">
                <a:solidFill>
                  <a:schemeClr val="lt2">
                    <a:lumMod val="75000"/>
                  </a:schemeClr>
                </a:solidFill>
                <a:effectLst/>
                <a:uFillTx/>
                <a:latin typeface="Berlin Sans FB"/>
              </a:rPr>
              <a:t>                       </a:t>
            </a:r>
            <a:r>
              <a:rPr lang="fr-FR" sz="40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           </a:t>
            </a:r>
            <a:r>
              <a:rPr lang="fr-FR" sz="72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Plonger</a:t>
            </a:r>
            <a:endParaRPr lang="fr-FR" sz="7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720"/>
              </a:spcBef>
              <a:buNone/>
              <a:tabLst>
                <a:tab pos="0" algn="l"/>
              </a:tabLst>
            </a:pPr>
            <a:r>
              <a:rPr lang="fr-FR" sz="3600" b="0" u="none" strike="noStrike">
                <a:solidFill>
                  <a:schemeClr val="lt1">
                    <a:lumMod val="75000"/>
                  </a:schemeClr>
                </a:solidFill>
                <a:effectLst/>
                <a:uFillTx/>
                <a:latin typeface="Berlin Sans FB"/>
              </a:rPr>
              <a:t>Détecter</a:t>
            </a:r>
            <a:endParaRPr lang="fr-FR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720"/>
              </a:spcBef>
              <a:buNone/>
              <a:tabLst>
                <a:tab pos="0" algn="l"/>
              </a:tabLst>
            </a:pPr>
            <a:r>
              <a:rPr lang="fr-FR" sz="3600" b="0" u="none" strike="noStrike">
                <a:solidFill>
                  <a:schemeClr val="lt1">
                    <a:lumMod val="75000"/>
                  </a:schemeClr>
                </a:solidFill>
                <a:effectLst/>
                <a:uFillTx/>
                <a:latin typeface="Berlin Sans FB"/>
              </a:rPr>
              <a:t>Refuser</a:t>
            </a:r>
            <a:endParaRPr lang="fr-FR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720"/>
              </a:spcBef>
              <a:buNone/>
              <a:tabLst>
                <a:tab pos="0" algn="l"/>
              </a:tabLst>
            </a:pPr>
            <a:r>
              <a:rPr lang="fr-FR" sz="3600" b="0" u="none" strike="noStrike">
                <a:solidFill>
                  <a:schemeClr val="lt1">
                    <a:lumMod val="75000"/>
                  </a:schemeClr>
                </a:solidFill>
                <a:effectLst/>
                <a:uFillTx/>
                <a:latin typeface="Berlin Sans FB"/>
              </a:rPr>
              <a:t>Anticiper</a:t>
            </a:r>
            <a:endParaRPr lang="fr-FR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720"/>
              </a:spcBef>
              <a:buNone/>
              <a:tabLst>
                <a:tab pos="0" algn="l"/>
              </a:tabLst>
            </a:pPr>
            <a:r>
              <a:rPr lang="fr-FR" sz="3600" b="0" u="none" strike="noStrike">
                <a:solidFill>
                  <a:schemeClr val="lt1">
                    <a:lumMod val="75000"/>
                  </a:schemeClr>
                </a:solidFill>
                <a:effectLst/>
                <a:uFillTx/>
                <a:latin typeface="Berlin Sans FB"/>
              </a:rPr>
              <a:t>Conclure</a:t>
            </a:r>
            <a:endParaRPr lang="fr-FR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Rectangle 3"/>
          <p:cNvSpPr/>
          <p:nvPr/>
        </p:nvSpPr>
        <p:spPr>
          <a:xfrm>
            <a:off x="827640" y="476640"/>
            <a:ext cx="6912360" cy="2627640"/>
          </a:xfrm>
          <a:prstGeom prst="rect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endParaRPr lang="fr-FR" sz="4400" b="0" u="none" strike="noStrike">
              <a:solidFill>
                <a:schemeClr val="lt1"/>
              </a:solidFill>
              <a:effectLst/>
              <a:uFillTx/>
              <a:latin typeface="Berlin Sans FB"/>
            </a:endParaRPr>
          </a:p>
        </p:txBody>
      </p:sp>
      <p:pic>
        <p:nvPicPr>
          <p:cNvPr id="418" name="Picture 2" descr="https://i.pinimg.com/originals/25/dd/5a/25dd5a3805877f9545bd96d892070538.jpg"/>
          <p:cNvPicPr/>
          <p:nvPr/>
        </p:nvPicPr>
        <p:blipFill>
          <a:blip r:embed="rId1"/>
          <a:stretch/>
        </p:blipFill>
        <p:spPr>
          <a:xfrm>
            <a:off x="-1080" y="-33480"/>
            <a:ext cx="9144720" cy="6774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19" name="Rectangle 4"/>
          <p:cNvSpPr/>
          <p:nvPr/>
        </p:nvSpPr>
        <p:spPr>
          <a:xfrm>
            <a:off x="1042920" y="5085360"/>
            <a:ext cx="7993080" cy="914040"/>
          </a:xfrm>
          <a:prstGeom prst="rect">
            <a:avLst/>
          </a:pr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lang="fr-FR" sz="4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      Quand ça change ça change …..</a:t>
            </a:r>
            <a:endParaRPr lang="fr-FR" sz="4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2_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2_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6.xml><?xml version="1.0" encoding="utf-8"?>
<a:theme xmlns:a="http://schemas.openxmlformats.org/drawingml/2006/main" xmlns:r="http://schemas.openxmlformats.org/officeDocument/2006/relationships" name="2_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7.xml><?xml version="1.0" encoding="utf-8"?>
<a:theme xmlns:a="http://schemas.openxmlformats.org/drawingml/2006/main" xmlns:r="http://schemas.openxmlformats.org/officeDocument/2006/relationships" name="2_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8.xml><?xml version="1.0" encoding="utf-8"?>
<a:theme xmlns:a="http://schemas.openxmlformats.org/drawingml/2006/main" xmlns:r="http://schemas.openxmlformats.org/officeDocument/2006/relationships" name="2_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9.xml><?xml version="1.0" encoding="utf-8"?>
<a:theme xmlns:a="http://schemas.openxmlformats.org/drawingml/2006/main" xmlns:r="http://schemas.openxmlformats.org/officeDocument/2006/relationships" name="2_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0.xml><?xml version="1.0" encoding="utf-8"?>
<a:theme xmlns:a="http://schemas.openxmlformats.org/drawingml/2006/main" xmlns:r="http://schemas.openxmlformats.org/officeDocument/2006/relationships" name="2_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1.xml><?xml version="1.0" encoding="utf-8"?>
<a:theme xmlns:a="http://schemas.openxmlformats.org/drawingml/2006/main" xmlns:r="http://schemas.openxmlformats.org/officeDocument/2006/relationships" name="2_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2.xml><?xml version="1.0" encoding="utf-8"?>
<a:theme xmlns:a="http://schemas.openxmlformats.org/drawingml/2006/main" xmlns:r="http://schemas.openxmlformats.org/officeDocument/2006/relationships" name="2_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3.xml><?xml version="1.0" encoding="utf-8"?>
<a:theme xmlns:a="http://schemas.openxmlformats.org/drawingml/2006/main" xmlns:r="http://schemas.openxmlformats.org/officeDocument/2006/relationships" name="2_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4.xml><?xml version="1.0" encoding="utf-8"?>
<a:theme xmlns:a="http://schemas.openxmlformats.org/drawingml/2006/main" xmlns:r="http://schemas.openxmlformats.org/officeDocument/2006/relationships" name="2_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5.xml><?xml version="1.0" encoding="utf-8"?>
<a:theme xmlns:a="http://schemas.openxmlformats.org/drawingml/2006/main" xmlns:r="http://schemas.openxmlformats.org/officeDocument/2006/relationships" name="8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6.xml><?xml version="1.0" encoding="utf-8"?>
<a:theme xmlns:a="http://schemas.openxmlformats.org/drawingml/2006/main" xmlns:r="http://schemas.openxmlformats.org/officeDocument/2006/relationships" name="8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7.xml><?xml version="1.0" encoding="utf-8"?>
<a:theme xmlns:a="http://schemas.openxmlformats.org/drawingml/2006/main" xmlns:r="http://schemas.openxmlformats.org/officeDocument/2006/relationships" name="8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8.xml><?xml version="1.0" encoding="utf-8"?>
<a:theme xmlns:a="http://schemas.openxmlformats.org/drawingml/2006/main" xmlns:r="http://schemas.openxmlformats.org/officeDocument/2006/relationships" name="8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9.xml><?xml version="1.0" encoding="utf-8"?>
<a:theme xmlns:a="http://schemas.openxmlformats.org/drawingml/2006/main" xmlns:r="http://schemas.openxmlformats.org/officeDocument/2006/relationships" name="8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0.xml><?xml version="1.0" encoding="utf-8"?>
<a:theme xmlns:a="http://schemas.openxmlformats.org/drawingml/2006/main" xmlns:r="http://schemas.openxmlformats.org/officeDocument/2006/relationships" name="8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1.xml><?xml version="1.0" encoding="utf-8"?>
<a:theme xmlns:a="http://schemas.openxmlformats.org/drawingml/2006/main" xmlns:r="http://schemas.openxmlformats.org/officeDocument/2006/relationships" name="8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2.xml><?xml version="1.0" encoding="utf-8"?>
<a:theme xmlns:a="http://schemas.openxmlformats.org/drawingml/2006/main" xmlns:r="http://schemas.openxmlformats.org/officeDocument/2006/relationships" name="8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3.xml><?xml version="1.0" encoding="utf-8"?>
<a:theme xmlns:a="http://schemas.openxmlformats.org/drawingml/2006/main" xmlns:r="http://schemas.openxmlformats.org/officeDocument/2006/relationships" name="8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4.xml><?xml version="1.0" encoding="utf-8"?>
<a:theme xmlns:a="http://schemas.openxmlformats.org/drawingml/2006/main" xmlns:r="http://schemas.openxmlformats.org/officeDocument/2006/relationships" name="8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5.xml><?xml version="1.0" encoding="utf-8"?>
<a:theme xmlns:a="http://schemas.openxmlformats.org/drawingml/2006/main" xmlns:r="http://schemas.openxmlformats.org/officeDocument/2006/relationships" name="8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6.xml><?xml version="1.0" encoding="utf-8"?>
<a:theme xmlns:a="http://schemas.openxmlformats.org/drawingml/2006/main" xmlns:r="http://schemas.openxmlformats.org/officeDocument/2006/relationships" name="8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7.xml><?xml version="1.0" encoding="utf-8"?>
<a:theme xmlns:a="http://schemas.openxmlformats.org/drawingml/2006/main" xmlns:r="http://schemas.openxmlformats.org/officeDocument/2006/relationships" name="4_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8.xml><?xml version="1.0" encoding="utf-8"?>
<a:theme xmlns:a="http://schemas.openxmlformats.org/drawingml/2006/main" xmlns:r="http://schemas.openxmlformats.org/officeDocument/2006/relationships" name="4_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9.xml><?xml version="1.0" encoding="utf-8"?>
<a:theme xmlns:a="http://schemas.openxmlformats.org/drawingml/2006/main" xmlns:r="http://schemas.openxmlformats.org/officeDocument/2006/relationships" name="4_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0.xml><?xml version="1.0" encoding="utf-8"?>
<a:theme xmlns:a="http://schemas.openxmlformats.org/drawingml/2006/main" xmlns:r="http://schemas.openxmlformats.org/officeDocument/2006/relationships" name="4_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1.xml><?xml version="1.0" encoding="utf-8"?>
<a:theme xmlns:a="http://schemas.openxmlformats.org/drawingml/2006/main" xmlns:r="http://schemas.openxmlformats.org/officeDocument/2006/relationships" name="4_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2.xml><?xml version="1.0" encoding="utf-8"?>
<a:theme xmlns:a="http://schemas.openxmlformats.org/drawingml/2006/main" xmlns:r="http://schemas.openxmlformats.org/officeDocument/2006/relationships" name="4_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3.xml><?xml version="1.0" encoding="utf-8"?>
<a:theme xmlns:a="http://schemas.openxmlformats.org/drawingml/2006/main" xmlns:r="http://schemas.openxmlformats.org/officeDocument/2006/relationships" name="4_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4.xml><?xml version="1.0" encoding="utf-8"?>
<a:theme xmlns:a="http://schemas.openxmlformats.org/drawingml/2006/main" xmlns:r="http://schemas.openxmlformats.org/officeDocument/2006/relationships" name="4_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5.xml><?xml version="1.0" encoding="utf-8"?>
<a:theme xmlns:a="http://schemas.openxmlformats.org/drawingml/2006/main" xmlns:r="http://schemas.openxmlformats.org/officeDocument/2006/relationships" name="4_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6.xml><?xml version="1.0" encoding="utf-8"?>
<a:theme xmlns:a="http://schemas.openxmlformats.org/drawingml/2006/main" xmlns:r="http://schemas.openxmlformats.org/officeDocument/2006/relationships" name="4_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7.xml><?xml version="1.0" encoding="utf-8"?>
<a:theme xmlns:a="http://schemas.openxmlformats.org/drawingml/2006/main" xmlns:r="http://schemas.openxmlformats.org/officeDocument/2006/relationships" name="4_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Thème Office">
  <a:themeElements>
    <a:clrScheme name="Élémentaire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Application>LibreOffice/26.2.0.3$Windows_X86_64 LibreOffice_project/620$Build-3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fr-FR</dc:language>
  <cp:lastModifiedBy/>
  <dcterms:modified xsi:type="dcterms:W3CDTF">2026-03-03T16:31:00Z</dcterms:modified>
  <cp:revision>1</cp:revision>
  <dc:subject/>
  <dc:title/>
</cp:coreProperties>
</file>